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media/image6.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319" r:id="rId3"/>
    <p:sldId id="257" r:id="rId4"/>
    <p:sldId id="258" r:id="rId5"/>
    <p:sldId id="259" r:id="rId6"/>
    <p:sldId id="260" r:id="rId7"/>
    <p:sldId id="266" r:id="rId8"/>
    <p:sldId id="302" r:id="rId9"/>
    <p:sldId id="269" r:id="rId10"/>
    <p:sldId id="297" r:id="rId11"/>
    <p:sldId id="298" r:id="rId12"/>
    <p:sldId id="299" r:id="rId13"/>
    <p:sldId id="303" r:id="rId14"/>
    <p:sldId id="363" r:id="rId15"/>
    <p:sldId id="364" r:id="rId16"/>
    <p:sldId id="365" r:id="rId17"/>
    <p:sldId id="305" r:id="rId18"/>
    <p:sldId id="307" r:id="rId19"/>
    <p:sldId id="282" r:id="rId20"/>
    <p:sldId id="348" r:id="rId21"/>
    <p:sldId id="290" r:id="rId22"/>
    <p:sldId id="288" r:id="rId23"/>
    <p:sldId id="289" r:id="rId24"/>
    <p:sldId id="291" r:id="rId25"/>
    <p:sldId id="341" r:id="rId26"/>
    <p:sldId id="342" r:id="rId27"/>
    <p:sldId id="346" r:id="rId28"/>
    <p:sldId id="343" r:id="rId29"/>
    <p:sldId id="344" r:id="rId30"/>
    <p:sldId id="347" r:id="rId31"/>
    <p:sldId id="345" r:id="rId32"/>
    <p:sldId id="263" r:id="rId33"/>
    <p:sldId id="264" r:id="rId34"/>
    <p:sldId id="265" r:id="rId35"/>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6FBBC4-0149-4B02-AC71-DA87E95C7416}">
          <p14:sldIdLst>
            <p14:sldId id="319"/>
            <p14:sldId id="257"/>
            <p14:sldId id="258"/>
            <p14:sldId id="259"/>
            <p14:sldId id="260"/>
            <p14:sldId id="266"/>
            <p14:sldId id="302"/>
          </p14:sldIdLst>
        </p14:section>
        <p14:section name="Untitled Section" id="{DFFA61DA-6D4F-43CA-8E2F-EBB6121AE14C}">
          <p14:sldIdLst>
            <p14:sldId id="269"/>
            <p14:sldId id="297"/>
            <p14:sldId id="298"/>
            <p14:sldId id="299"/>
            <p14:sldId id="303"/>
            <p14:sldId id="363"/>
            <p14:sldId id="364"/>
            <p14:sldId id="365"/>
            <p14:sldId id="305"/>
            <p14:sldId id="307"/>
            <p14:sldId id="282"/>
            <p14:sldId id="348"/>
            <p14:sldId id="290"/>
            <p14:sldId id="288"/>
            <p14:sldId id="289"/>
            <p14:sldId id="291"/>
            <p14:sldId id="341"/>
            <p14:sldId id="342"/>
            <p14:sldId id="346"/>
            <p14:sldId id="343"/>
            <p14:sldId id="344"/>
            <p14:sldId id="347"/>
            <p14:sldId id="345"/>
            <p14:sldId id="263"/>
            <p14:sldId id="264"/>
            <p14:sldId id="265"/>
          </p14:sldIdLst>
        </p14:section>
      </p14:sectionLst>
    </p:ext>
    <p:ext uri="{EFAFB233-063F-42B5-8137-9DF3F51BA10A}">
      <p15:sldGuideLst xmlns:p15="http://schemas.microsoft.com/office/powerpoint/2012/main">
        <p15:guide id="1" orient="horz" pos="2959" userDrawn="1">
          <p15:clr>
            <a:srgbClr val="A4A3A4"/>
          </p15:clr>
        </p15:guide>
        <p15:guide id="2" pos="21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030" autoAdjust="0"/>
  </p:normalViewPr>
  <p:slideViewPr>
    <p:cSldViewPr showGuides="1">
      <p:cViewPr varScale="1">
        <p:scale>
          <a:sx n="55" d="100"/>
          <a:sy n="55" d="100"/>
        </p:scale>
        <p:origin x="1072" y="44"/>
      </p:cViewPr>
      <p:guideLst>
        <p:guide orient="horz" pos="2959"/>
        <p:guide pos="21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0:12"/>
    </inkml:context>
    <inkml:brush xml:id="br0">
      <inkml:brushProperty name="width" value="0.35" units="cm"/>
      <inkml:brushProperty name="height" value="0.35" units="cm"/>
      <inkml:brushProperty name="color" value="#ffffff"/>
    </inkml:brush>
  </inkml:definitions>
  <inkml:trace contextRef="#ctx0" brushRef="#br0">0 337 24575,'1'-1'0,"-1"0"0,0 0 0,1 0 0,-1 0 0,0 0 0,1 0 0,0-1 0,-1 1 0,1 0 0,0 1 0,-1-1 0,1 0 0,0 0 0,0 0 0,0 0 0,0 1 0,0-1 0,-1 0 0,2 1 0,-1-1 0,0 1 0,0-1 0,0 1 0,0-1 0,0 1 0,2-1 0,35-6 0,-35 7 0,107-4 0,-87 5 0,1-1 0,0-2 0,-1 0 0,1-1 0,33-9 0,32-15 0,55-19 0,-118 37 0,1 2 0,1 0 0,-1 2 0,1 0 0,36 0 0,-42 3 0,12-3 0,0-2 0,-1-2 0,48-18 0,-52 17 0,181-70 0,-200 76-273,0-1 0,-1 0 0,0 0 0,13-11 0</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4:28"/>
    </inkml:context>
    <inkml:brush xml:id="br0">
      <inkml:brushProperty name="width" value="0.1" units="cm"/>
      <inkml:brushProperty name="height" value="0.1" units="cm"/>
      <inkml:brushProperty name="color" value="#ffffff"/>
    </inkml:brush>
  </inkml:definitions>
  <inkml:trace contextRef="#ctx0" brushRef="#br0">2007 143 24575,'-9'0'0,"-12"-1"0,0 1 0,1 2 0,-1 0 0,-32 8 0,35-5 0,1-1 0,-1-1 0,0 0 0,0-2 0,0 0 0,0 0 0,-1-2 0,1 0 0,-30-7 0,1-2 0,-56-15 0,78 19 0,-1 0 0,0 2 0,-39-2 0,-83 7 0,73 0 0,-57 1 0,-238-4 0,277-5 171,-99-20 0,-86-31-1878,206 41-5119</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4:31"/>
    </inkml:context>
    <inkml:brush xml:id="br0">
      <inkml:brushProperty name="width" value="0.1" units="cm"/>
      <inkml:brushProperty name="height" value="0.1" units="cm"/>
      <inkml:brushProperty name="color" value="#ffffff"/>
    </inkml:brush>
  </inkml:definitions>
  <inkml:trace contextRef="#ctx0" brushRef="#br0">579 93 24575,'-77'1'0,"-75"-2"0,126-1 0,1-1 0,-1-1 0,-44-13 0,-104-42-1365,146 52-5461</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4:48"/>
    </inkml:context>
    <inkml:brush xml:id="br0">
      <inkml:brushProperty name="width" value="0.1" units="cm"/>
      <inkml:brushProperty name="height" value="0.1" units="cm"/>
      <inkml:brushProperty name="color" value="#ffffff"/>
    </inkml:brush>
  </inkml:definitions>
  <inkml:trace contextRef="#ctx0" brushRef="#br0">1094 318 24575,'-17'-1'0,"1"-1"0,0-1 0,-27-8 0,9 3 0,-94-32 0,20 6 0,60 23 0,-93-6 0,109 14 0,19 0 0,-1 0 0,1-1 0,-1 0 0,1-1 0,1-1 0,-14-7 0,-33-13 0,-51-16 266,-98-32-1897,179 67-5195</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5:08"/>
    </inkml:context>
    <inkml:brush xml:id="br0">
      <inkml:brushProperty name="width" value="0.35" units="cm"/>
      <inkml:brushProperty name="height" value="0.35" units="cm"/>
      <inkml:brushProperty name="color" value="#ffffff"/>
    </inkml:brush>
  </inkml:definitions>
  <inkml:trace contextRef="#ctx0" brushRef="#br0">1946 754 24575,'-19'0'0,"1"-1"0,0 0 0,0-2 0,-1 0 0,2-1 0,-1-1 0,0 0 0,-22-11 0,-129-55 0,155 64 0,0-1 0,-15-11 0,20 12 0,-1 0 0,0 1 0,0 1 0,0 0 0,-19-7 0,6 5 0,0-1 0,0-1 0,0-2 0,-27-16 0,21 10 0,-103-58 0,111 65 0,-1 1 0,0 0 0,0 2 0,-36-7 0,33 8 0,-1-1 0,1-2 0,1-1 0,-34-17 0,26 11 0,-47-16 0,-186-72 0,219 86 0,-63-16 0,60 20 0,-58-24 0,69 23-455,-1 2 0,-47-10 0</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5:01"/>
    </inkml:context>
    <inkml:brush xml:id="br0">
      <inkml:brushProperty name="width" value="0.35" units="cm"/>
      <inkml:brushProperty name="height" value="0.35" units="cm"/>
      <inkml:brushProperty name="color" value="#ffffff"/>
    </inkml:brush>
  </inkml:definitions>
  <inkml:trace contextRef="#ctx0" brushRef="#br0">1751 880 24575,'-3'-1'0,"0"1"0,0-1 0,0 0 0,0-1 0,0 1 0,0 0 0,1-1 0,-4-1 0,-9-6 0,-87-43 0,68 33 0,-1 2 0,-40-15 0,50 22 0,0-1 0,0 0 0,-24-17 0,4 6 0,37 19 0,0 0 0,1 0 0,-1-1 0,1 0 0,0-1 0,0 0 0,0 0 0,-7-7 0,-2-5 0,9 8 0,-1 0 0,-1 1 0,1 0 0,-1 0 0,-20-12 0,2 3 0,1-1 0,1-1 0,1-2 0,-42-44 0,65 64 0,-13-12 0,0 1 0,-2 1 0,1 1 0,-1 0 0,-24-11 0,-35-22 0,22 5 0,37 25 0,-1 0 0,-1 1 0,0 1 0,-1 0 0,0 2 0,-36-14 0,-119-13 0,-31-9 0,25-16-1365</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5:04"/>
    </inkml:context>
    <inkml:brush xml:id="br0">
      <inkml:brushProperty name="width" value="0.35" units="cm"/>
      <inkml:brushProperty name="height" value="0.35" units="cm"/>
      <inkml:brushProperty name="color" value="#ffffff"/>
    </inkml:brush>
  </inkml:definitions>
  <inkml:trace contextRef="#ctx0" brushRef="#br0">1804 863 24575,'0'-2'0,"0"0"0,-1 0 0,1 0 0,-1 0 0,0 0 0,1 0 0,-1 0 0,0 1 0,0-1 0,0 0 0,0 0 0,0 1 0,-1-1 0,1 1 0,0-1 0,-1 1 0,1-1 0,-1 1 0,0 0 0,1 0 0,-1 0 0,0 0 0,-3-2 0,-5-1 0,0 0 0,0 0 0,-13-2 0,13 3 0,-23-8 0,0-2 0,-36-20 0,7 4 0,41 19 0,1-2 0,-21-15 0,22 14 0,-1 1 0,-22-11 0,-268-127 0,113 57 0,71 35 0,31 2 0,69 39 0,-55-27 0,71 40 0,-424-173 0,363 157-1365</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5:11"/>
    </inkml:context>
    <inkml:brush xml:id="br0">
      <inkml:brushProperty name="width" value="0.35" units="cm"/>
      <inkml:brushProperty name="height" value="0.35" units="cm"/>
      <inkml:brushProperty name="color" value="#ffffff"/>
    </inkml:brush>
  </inkml:definitions>
  <inkml:trace contextRef="#ctx0" brushRef="#br0">1352 438 24575,'-27'-2'0,"1"0"0,-43-10 0,38 5 0,-41-2 0,47 7 0,1-1 0,-1-1 0,1-2 0,0 0 0,-37-15 0,22 6 0,11 5 0,-26-15 0,-80-32 0,69 32 0,-113-39 0,23 8 0,-76-32 0,171 65-1365</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2:09"/>
    </inkml:context>
    <inkml:brush xml:id="br0">
      <inkml:brushProperty name="width" value="0.35" units="cm"/>
      <inkml:brushProperty name="height" value="0.35" units="cm"/>
      <inkml:brushProperty name="color" value="#ffffff"/>
    </inkml:brush>
  </inkml:definitions>
  <inkml:trace contextRef="#ctx0" brushRef="#br0">0 1248 24575,'104'1'0,"116"-3"0,-160-6 0,0-2 0,90-29 0,19-4 0,109-11 0,-248 46 0,-1 0 0,0-2 0,0-1 0,41-22 0,16-18 0,-60 34 0,1 1 0,0 1 0,33-12 0,-25 15 0,-23 9 0,0-1 0,0 0 0,-1-1 0,0 0 0,14-9 0,-24 14 0,-1 0 0,0 0 0,1 0 0,-1-1 0,0 1 0,1 0 0,-1 0 0,0 0 0,1 0 0,-1-1 0,0 1 0,0 0 0,1 0 0,-1-1 0,0 1 0,0 0 0,1-1 0,-1 1 0,0 0 0,0-1 0,0 1 0,0 0 0,1-1 0,-1 1 0,0 0 0,0-1 0,0 1 0,0 0 0,0-1 0,0 1 0,0 0 0,0-1 0,0 1 0,0 0 0,0-1 0,0 1 0,0 0 0,-1-1 0,1 1 0,0 0 0,0-1 0,0 1 0,0 0 0,-1-1 0,1 1 0,0 0 0,0 0 0,0-1 0,-1 1 0,1 0 0,0 0 0,-1-1 0,1 1 0,0 0 0,0 0 0,-1 0 0,1-1 0,0 1 0,-1 0 0,1 0 0,0 0 0,-1 0 0,1 0 0,-1 0 0,1 0 0,0 0 0,-1 0 0,1 0 0,-1 0 0,-29-5 0,30 5 0,-242-1 0,-27-2 0,-217-26 0,422 31 0,35 0 0,0-2 0,0-1 0,-49-7 0,75 7 0,0 1 0,0-1 0,0 0 0,0 0 0,0 0 0,1-1 0,-1 1 0,0-1 0,1 1 0,-1-1 0,-4-4 0,6 5 0,1 0 0,-1 0 0,0 0 0,1 0 0,-1-1 0,1 1 0,-1 0 0,1 0 0,-1-1 0,1 1 0,0 0 0,0 0 0,0-1 0,-1 1 0,1 0 0,1-1 0,-1 1 0,0 0 0,0-1 0,0 1 0,1 0 0,-1-1 0,1 1 0,-1 0 0,1 0 0,-1 0 0,1-1 0,1-1 0,6-8 0,0 0 0,1 0 0,0 0 0,14-10 0,10-13 0,-1-1 0,1 3 0,1 0 0,73-50 0,217-114 0,-290 177 0,69-28 0,-89 40 0,-1 1 0,0-2 0,0 0 0,0-1 0,-1 0 0,-1-1 0,0 0 0,20-23 0,-15 15 0,1 2 0,22-18 0,-35 31 0,1 0 0,-1 0 0,0 1 0,1 0 0,-1 0 0,1 0 0,0 0 0,8-1 0,-11 2 0,-1 1 0,1 0 0,0 0 0,0 0 0,0 0 0,0 0 0,0 1 0,-1-1 0,1 0 0,0 1 0,0 0 0,-1-1 0,1 1 0,0 0 0,-1 0 0,1 0 0,-1 0 0,1 0 0,-1 0 0,1 0 0,-1 0 0,0 1 0,1-1 0,-1 1 0,0-1 0,0 1 0,1 1 0,2 5 0,-1-1 0,1 1 0,-2 0 0,1 0 0,-1 0 0,0 0 0,1 10 0,2 63 0,-4-67 0,-5 263 0,-2-240 0,-1 0 0,-1-1 0,-2 1 0,-30 68 0,1 0 0,-18 90 0,56-192 0,-3 15 0,7-16 0,5-12 0,91-151 0,-47 69 0,27-36 0,6 4 0,124-142 0,-193 248 0,114-121 0,-128 137 0,2-2 0,-1 1 0,1-1 0,1 1 0,-1 0 0,9-5 0,-12 7 0,-1 1 0,0 0 0,1 0 0,-1 0 0,0 0 0,1 0 0,-1 0 0,1 0 0,-1 0 0,0 0 0,1 0 0,-1 0 0,0 0 0,1 0 0,-1 0 0,1 0 0,-1 0 0,0 0 0,1 0 0,-1 0 0,0 1 0,1-1 0,-1 0 0,0 0 0,1 0 0,-1 1 0,0-1 0,1 0 0,-1 0 0,0 1 0,0-1 0,1 0 0,-1 1 0,1 1 0,-1 0 0,1 0 0,-1 0 0,1 0 0,-1 0 0,0 0 0,0 0 0,0 0 0,0 0 0,0 0 0,-1 2 0,-9 50 0,-2-1 0,-32 85 0,41-131 0,-305 760-1236,294-737 1236,0 3 0,-2 0 0,-27 42 0,96-161 0,27-15 8,122-119 0,-142 157 44,18-19 124,182-176-12,-253 252-164,0 0 0,1 0 0,0 1 0,0 0 0,11-5 0,-19 9 0,1 1 0,-1-1 0,1 1 0,0 0 0,-1 0 0,1-1 0,0 1 0,-1 0 0,1 0 0,0 0 0,-1-1 0,1 1 0,0 0 0,-1 0 0,1 0 0,0 0 0,0 0 0,-1 0 0,1 1 0,0-1 0,-1 0 0,1 0 0,0 0 0,-1 1 0,1-1 0,0 0 0,-1 1 0,1-1 0,-1 1 0,1-1 0,-1 0 0,1 1 0,-1-1 0,1 1 0,-1-1 0,1 1 0,-1 0 0,1-1 0,-1 1 0,0-1 0,1 1 0,-1 0 0,0-1 0,0 1 0,0 0 0,1 0 0,-1-1 0,0 1 0,0 0 0,0-1 0,0 1 0,0 0 0,0 0 0,-1 6 0,1-1 0,-1 1 0,-1-1 0,-2 11 0,-9 19 0,-1 0 0,-2 0 0,-1-2 0,-29 45 0,-104 124 0,-273 247 690,411-438-616,0 1-63,0-1 0,-2-1-1,1 0 1,-1 0 0,-20 9-1,32-19-10,0 0 0,0 0 0,0-1 0,0 1 0,0-1 0,0 0 0,0 0 0,0 1 0,0-1 0,0-1 0,0 1 0,-1 0 0,1 0 0,0-1 0,0 1 0,0-1 0,0 0 0,0 1 0,0-1 0,1 0 0,-1 0 0,0 0 0,0-1 0,1 1 0,-1 0 0,-2-3 0,1 1 0,0 1 0,-1 0 0,1 0 0,-1 0 0,-6-3 0,4 4 0,0-1 0,0 1 0,0 1 0,-1-1 0,1 1 0,0 0 0,0 0 0,0 1 0,-8 1 0,-4 2 0,-30 12 0,37-12 0,1 0 0,-1 0 0,0-1 0,0-1 0,0 0 0,0 0 0,-19-1 0,28-1 0,-1-1 0,1 1 0,0-1 0,-1 1 0,1-1 0,0 0 0,0 0 0,0 0 0,0-1 0,0 1 0,0 0 0,0-1 0,0 1 0,0-1 0,1 0 0,-1 1 0,0-1 0,1 0 0,0 0 0,-1 0 0,1 0 0,0 0 0,0 0 0,0-1 0,-1-3 0,-1-7 0,-1 0 0,2 0 0,-2-21 0,0 1 0,4 32 0,0 0 0,0 0 0,0 1 0,0-1 0,0 0 0,0 0 0,0 0 0,-1 0 0,1 1 0,0-1 0,0 0 0,-1 0 0,1 0 0,0 1 0,-1-1 0,1 0 0,-1 1 0,1-1 0,-1 0 0,0 1 0,1-1 0,-1 1 0,0-1 0,1 0 0,-1 1 0,0 0 0,1-1 0,-1 1 0,0-1 0,0 1 0,0 0 0,-2 0 0,1 1 0,0 0 0,0 0 0,0 0 0,0 0 0,0 0 0,0 1 0,0-1 0,0 1 0,-3 2 0,-95 83 0,111-93 0,1 0 0,-1 1 0,20-7 0,31-14 0,169-105 0,-96 53 0,-116 68 0,1 2 0,0 0 0,1 2 0,33-7 0,15-5 0,334-123 0,-392 135 0,1 1 0,-1-2 0,0 0 0,-1 0 0,1-1 0,12-12 0,5-4 0,-17 17 0,0 0 0,1 0 0,0 1 0,0 1 0,20-7 0,8-3 0,29-20 0,-1-2 0,107-80 0,-100 64 0,104-55 0,-176 107 0,5-3 0,0 0 0,0 0 0,11-2 0,-18 6 0,1-1 0,-1 1 0,1 0 0,-1 0 0,0 0 0,1 0 0,-1 0 0,1 0 0,-1 0 0,1 0 0,2 1 0,-4 0 0,1-1 0,-1 0 0,1 1 0,-1-1 0,1 1 0,0-1 0,-1 0 0,0 1 0,1-1 0,-1 1 0,1 0 0,-1-1 0,0 1 0,1-1 0,-1 1 0,0 0 0,1-1 0,-1 1 0,0-1 0,0 1 0,0 0 0,0-1 0,0 1 0,0 0 0,0-1 0,0 2 0,0 5 0,-1 0 0,0 0 0,-1 0 0,1-1 0,-1 1 0,-1 0 0,1-1 0,-1 1 0,0-1 0,-7 9 0,-44 60 0,53-74 0,-19 22 0,-1-1 0,0-1 0,-2-1 0,0-2 0,-33 21 0,-136 69 0,123-72 0,-347 173 0,382-193 0,1 1 0,1 2 0,-36 26 0,-81 76 0,72-56 0,-66 51 0,131-104 0,22-13 0,23-13 0,77-52 0,-31 16 0,-18 15 0,160-85 0,-45 32 0,-143 74 0,48-22 0,2 3 0,130-34 0,-209 67 0,9-3 0,-1 0 0,0 0 0,16-8 0,-28 11 0,1 0 0,-1 0 0,0 0 0,0 0 0,0 0 0,0 0 0,1 0 0,-1 0 0,0 0 0,0 0 0,0 0 0,1 0 0,-1 0 0,0 0 0,0 0 0,0 0 0,0 0 0,1-1 0,-1 1 0,0 0 0,0 0 0,0 0 0,0 0 0,0 0 0,0-1 0,0 1 0,1 0 0,-1 0 0,0 0 0,0 0 0,0-1 0,0 1 0,0 0 0,0 0 0,0 0 0,0 0 0,0-1 0,0 1 0,0 0 0,0 0 0,0 0 0,0-1 0,-10 0 0,-15 3 0,-186 13 0,78-9 0,98-2 0,-67 18 0,31-5 0,18-5 0,12-3 0,-62 7 0,99-16 0,-1 1 0,1-1 0,0 0 0,-1-1 0,1 1 0,-1-1 0,1 0 0,0 0 0,0 0 0,-1 0 0,1-1 0,0 0 0,0 0 0,0 0 0,1 0 0,-1-1 0,-6-5 0,6 4 0,0-1 0,1 1 0,0-1 0,0 0 0,0 0 0,0-1 0,1 1 0,0-1 0,0 1 0,0-1 0,1 0 0,-2-10 0,1-11 0,0 1 0,2 0 0,0-1 0,2 1 0,1 0 0,2-1 0,0 2 0,2-1 0,0 1 0,19-42 0,-14 39 0,-3 4 0,1 0 0,2 0 0,25-39 0,-37 62 0,1 0 0,-1 0 0,1 0 0,0 1 0,-1-1 0,1 0 0,0 0 0,0 0 0,0 0 0,-1 1 0,1-1 0,0 0 0,0 1 0,0-1 0,0 1 0,0-1 0,0 1 0,1 0 0,-1-1 0,0 1 0,0 0 0,0 0 0,0 0 0,0-1 0,3 2 0,-3-1 0,0 1 0,1 0 0,-1 0 0,0 0 0,0-1 0,0 1 0,1 1 0,-1-1 0,0 0 0,0 0 0,-1 0 0,1 0 0,0 1 0,0-1 0,-1 0 0,2 3 0,2 7 0,0 0 0,-1 1 0,3 19 0,2 43 0,-5 146 0,-2-41 0,-1-172 0,0 1 0,1-1 0,0 1 0,1-1 0,3 13 0,-4-17 0,1-1 0,-1 1 0,1-1 0,-1 1 0,1-1 0,0 0 0,-1 1 0,1-1 0,0 0 0,1 0 0,-1-1 0,0 1 0,0 0 0,1-1 0,-1 1 0,1-1 0,4 2 0,6 1 0,-1 0 0,1-1 0,0-1 0,0 0 0,21 0 0,72-6 0,-51 1 0,422-5 0,-135-24 0,-93 6 0,-149 16 0,118-28 0,-201 36 0,-17 2 0,0 0 0,0 0 0,0 0 0,0 0 0,0 0 0,1 0 0,-1 0 0,0 0 0,0 0 0,0 0 0,0 0 0,0 0 0,0 1 0,0-1 0,0 0 0,0 0 0,0 0 0,1 0 0,-1 0 0,0 0 0,0 0 0,0 0 0,0 0 0,0 0 0,0 0 0,0 0 0,0 0 0,0 0 0,0 1 0,0-1 0,0 0 0,0 0 0,0 0 0,0 0 0,0 0 0,0 0 0,0 0 0,0 0 0,0 0 0,0 1 0,0-1 0,0 0 0,0 0 0,0 0 0,0 0 0,0 0 0,0 0 0,0 0 0,0 0 0,0 0 0,0 0 0,0 1 0,0-1 0,0 0 0,0 0 0,0 0 0,0 0 0,0 0 0,-1 0 0,1 0 0,0 0 0,0 0 0,0 0 0,-24 16 0,-11 2 0,0-3 0,-1-1 0,-1-1 0,0-2 0,-73 11 0,-199 4 0,-417-22 0,410-7 0,298 3 0,9 1 0,1-1 0,-1 1 0,1-2 0,-1 0 0,1 0 0,0 0 0,-1-1 0,1 0 0,0-1 0,-15-6 0,22 9 0,0-1 0,0 1 0,0-1 0,0 0 0,1 1 0,-1-1 0,0 0 0,0 1 0,1-1 0,-1 0 0,1 0 0,-1 0 0,0 0 0,1 1 0,0-1 0,-1-2 0,1 3 0,0-1 0,0 0 0,0 1 0,0-1 0,0 1 0,0-1 0,0 1 0,0-1 0,0 0 0,1 1 0,-1-1 0,0 1 0,0-1 0,1 1 0,-1-1 0,0 1 0,1-1 0,-1 1 0,1 0 0,-1-1 0,1 0 0,3-2 0,1 0 0,0 1 0,0-1 0,-1 1 0,7-2 0,1-1 0,28-14 0,0 3 0,51-14 0,-25 10 0,-35 10 0,0 1 0,1 1 0,1 2 0,36-3 0,224 10 0,16-1 0,-170-16 0,10-1 0,-124 17 0,17-1 0,-1-1 0,1-1 0,63-16 0,9-7 0,62-19 0,-97 19 0,0 4 0,2 4 0,110-12 0,-162 27 0,-1-1 0,1-2 0,-2 0 0,42-16 0,-32 9 86,-1 3-1,2 1 0,46-5 1,115 1-1793</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2:25"/>
    </inkml:context>
    <inkml:brush xml:id="br0">
      <inkml:brushProperty name="width" value="0.35" units="cm"/>
      <inkml:brushProperty name="height" value="0.35" units="cm"/>
      <inkml:brushProperty name="color" value="#ffffff"/>
    </inkml:brush>
  </inkml:definitions>
  <inkml:trace contextRef="#ctx0" brushRef="#br0">0 703 24575,'1'-2'0,"0"-1"0,0 0 0,1 1 0,-1-1 0,1 1 0,-1-1 0,1 1 0,0 0 0,0-1 0,0 1 0,0 0 0,0 1 0,0-1 0,1 0 0,3-2 0,2-2 0,39-28 0,1 1 0,1 3 0,55-24 0,3-2 0,-52 27 0,2 2 0,1 3 0,100-27 0,0-1 0,17-4 0,-120 44 0,108-9 0,-84 13 0,310-28 0,-6-6 0,-110 2 0,-159 21 0,75-15-1365</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2:28"/>
    </inkml:context>
    <inkml:brush xml:id="br0">
      <inkml:brushProperty name="width" value="0.35" units="cm"/>
      <inkml:brushProperty name="height" value="0.35" units="cm"/>
      <inkml:brushProperty name="color" value="#ffffff"/>
    </inkml:brush>
  </inkml:definitions>
  <inkml:trace contextRef="#ctx0" brushRef="#br0">1 411 24575,'123'-6'0,"-103"3"0,-1 0 0,-1-2 0,1 0 0,24-11 0,155-47 0,-25 9 0,63-49 0,-201 87 0,1 1 0,72-20 0,79-4 0,-15 3 0,-161 33 0,0 0 0,0 1 0,0 0 0,0 1 0,0 1 0,0-1 0,0 2 0,0-1 0,0 2 0,0-1 0,18 6 0,106 40 0,61 17 0,-157-53 0,1-3 0,0-1 0,46 2 0,-47-9 0,0-2 0,71-13 0,15-1 0,37 0 0,79-4 0,58 22-1365</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2:36"/>
    </inkml:context>
    <inkml:brush xml:id="br0">
      <inkml:brushProperty name="width" value="0.35" units="cm"/>
      <inkml:brushProperty name="height" value="0.35" units="cm"/>
      <inkml:brushProperty name="color" value="#ffffff"/>
    </inkml:brush>
  </inkml:definitions>
  <inkml:trace contextRef="#ctx0" brushRef="#br0">1 422 24575,'0'-1'0,"0"0"0,1 0 0,-1 0 0,0-1 0,1 1 0,-1 0 0,1 0 0,0 0 0,-1 0 0,1 0 0,0 0 0,0 1 0,-1-1 0,1 0 0,0 0 0,0 0 0,0 1 0,0-1 0,0 0 0,0 1 0,0-1 0,0 1 0,0-1 0,0 1 0,1 0 0,1-1 0,34-6 0,-33 7 0,18-4 0,1 0 0,-1-2 0,-1 0 0,42-18 0,76-51 0,-112 61 0,0 2 0,1 1 0,32-9 0,-8 3 0,68-15 0,-88 26 0,-1-2 0,0-2 0,40-17 0,-30 10 0,1 1 0,1 3 0,85-17 0,-71 18 0,8-4 0,-59 13 0,-6 0 0,-15 0 0,-22 0 0,-22 2 0,-229 5 0,280-4-195,0 1 0,-1 1 0,1-1 0,0 1 0,1 1 0,-16 5 0</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3:09"/>
    </inkml:context>
    <inkml:brush xml:id="br0">
      <inkml:brushProperty name="width" value="0.1" units="cm"/>
      <inkml:brushProperty name="height" value="0.1" units="cm"/>
      <inkml:brushProperty name="color" value="#ffffff"/>
    </inkml:brush>
  </inkml:definitions>
  <inkml:trace contextRef="#ctx0" brushRef="#br0">459 705 24575,'0'-1'0,"0"0"0,0 0 0,0 0 0,1 0 0,-1 0 0,1 0 0,-1 0 0,0 0 0,1 0 0,0 1 0,-1-1 0,1 0 0,-1 0 0,1 1 0,0-1 0,0 0 0,-1 1 0,1-1 0,0 0 0,0 1 0,0-1 0,1 0 0,27-10 0,-15 6 0,4-4 0,28-20 0,-36 22 0,1 0 0,0 0 0,0 1 0,0 1 0,1-1 0,0 2 0,14-4 0,-1 3 0,-16 4 0,-1 0 0,0-1 0,1 0 0,-1 0 0,14-7 0,-22 9 0,-1 0 0,1 0 0,0 0 0,0 0 0,-1 0 0,1 0 0,0 0 0,0 0 0,0 0 0,-1 0 0,1-1 0,0 1 0,0 0 0,0 0 0,-1 0 0,1 0 0,0 0 0,0-1 0,0 1 0,0 0 0,0 0 0,-1 0 0,1-1 0,0 1 0,0 0 0,0 0 0,0 0 0,0-1 0,0 1 0,0 0 0,0 0 0,0-1 0,0 1 0,0 0 0,0 0 0,0-1 0,0 1 0,0 0 0,0 0 0,0-1 0,0 1 0,0 0 0,0 0 0,0 0 0,0-1 0,0 1 0,1 0 0,-1 0 0,0 0 0,0-1 0,0 1 0,0 0 0,0 0 0,1 0 0,-1 0 0,0-1 0,0 1 0,0 0 0,1 0 0,-1 0 0,0 0 0,0 0 0,1 0 0,-1 0 0,-20-4 0,-30 0 0,28 3 0,0 0 0,-33-8 0,22 2 0,1 2 0,-1 2 0,-34 0 0,-7-1 0,-44-14 0,70 8 0,-111-22 0,155 31 0,0 0 0,0 0 0,0 0 0,0 0 0,0-1 0,-4-2 0,7 4 0,1-1 0,-1 1 0,1 0 0,0-1 0,-1 1 0,1 0 0,-1-1 0,1 1 0,0 0 0,0-1 0,-1 1 0,1 0 0,0-1 0,0 1 0,-1-1 0,1 1 0,0-1 0,0 1 0,0 0 0,0-1 0,0 1 0,0-1 0,0 0 0,0 0 0,0 0 0,1 0 0,-1 1 0,0-1 0,1 0 0,-1 0 0,1 0 0,0 1 0,-1-1 0,1 0 0,-1 1 0,1-1 0,0 1 0,0-1 0,-1 0 0,1 1 0,1-1 0,7-4 0,-1 1 0,1 0 0,0 0 0,1 1 0,-1 0 0,1 0 0,16-1 0,75-2 0,-13 2 0,-5-11 0,119-36 0,-74 15 0,144-18 0,-221 45 0,57-18 0,-43 9 0,181-40 0,-199 45 171,61-25-1,-61 20-1023,53-13 0,-73 25-5973</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3:34"/>
    </inkml:context>
    <inkml:brush xml:id="br0">
      <inkml:brushProperty name="width" value="0.1" units="cm"/>
      <inkml:brushProperty name="height" value="0.1" units="cm"/>
      <inkml:brushProperty name="color" value="#ffffff"/>
    </inkml:brush>
  </inkml:definitions>
  <inkml:trace contextRef="#ctx0" brushRef="#br0">2150 196 24575,'-103'1'0,"-117"-3"0,129-13 0,59 9 0,-38-3 0,-277 7 0,179 4 0,97-1 0,-81-3 0,137-1 0,1 1 0,-16-6 0,-22-4 0,-37-1 0,-119-12 0,183 23 0,1-1 0,0-1 0,0-1 0,0-1 0,-37-14 0,17 5 0,0 2 0,-50-7 0,65 15-682,-38-1-1,39 5-6143</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3:46"/>
    </inkml:context>
    <inkml:brush xml:id="br0">
      <inkml:brushProperty name="width" value="0.1" units="cm"/>
      <inkml:brushProperty name="height" value="0.1" units="cm"/>
      <inkml:brushProperty name="color" value="#ffffff"/>
    </inkml:brush>
  </inkml:definitions>
  <inkml:trace contextRef="#ctx0" brushRef="#br0">305 272 24575,'0'-2'0,"0"1"0,-1 0 0,1 0 0,-1 0 0,1 0 0,-1 0 0,1 0 0,-1 0 0,1 0 0,-1 0 0,0 0 0,0 0 0,0 1 0,1-1 0,-1 0 0,0 0 0,0 1 0,0-1 0,0 1 0,0-1 0,0 1 0,0-1 0,0 1 0,0-1 0,-1 1 0,-1 0 0,-34-7 0,33 7 0,-45-5 0,64 4 0,1-1 0,0-1 0,-1 0 0,0-1 0,0-1 0,17-7 0,-9 3 0,38-8 0,-38 12 0,1-2 0,-1 0 0,0-1 0,0-2 0,-1 0 0,-1-1 0,23-16 0,-43 27 0,0-1 0,-1 1 0,1 0 0,-1-1 0,1 1 0,0-1 0,-1 1 0,1-1 0,-1 1 0,1-1 0,-1 1 0,1-1 0,-1 0 0,0 1 0,1-1 0,-1 0 0,0 1 0,1-1 0,-1 0 0,0 0 0,0 0 0,0 1 0,0-1 0,-1 1 0,1 0 0,0-1 0,0 1 0,-1 0 0,1-1 0,0 1 0,-1 0 0,1-1 0,0 1 0,-1 0 0,1-1 0,0 1 0,-1 0 0,1 0 0,-1 0 0,1-1 0,0 1 0,-1 0 0,1 0 0,-1 0 0,-32-4 0,32 4 0,-38 0 0,16 0 0,1-1 0,0-1 0,-27-5 0,15 1 0,-1 1 0,-36 1 0,3-1 0,50 3 0,-32-10 0,-15-1 0,53 11-455,1 1 0,-20-6 0,11-1-6371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1:34:13"/>
    </inkml:context>
    <inkml:brush xml:id="br0">
      <inkml:brushProperty name="width" value="0.1" units="cm"/>
      <inkml:brushProperty name="height" value="0.1" units="cm"/>
      <inkml:brushProperty name="color" value="#ffffff"/>
    </inkml:brush>
  </inkml:definitions>
  <inkml:trace contextRef="#ctx0" brushRef="#br0">795 150 24575,'-33'0'0,"-7"0"0,0-1 0,-71-11 0,-86-21 0,153 26 0,1 2 0,-59 1 0,1 0 0,90 3 0,0 0 0,0-1 0,1 0 0,-1-1 0,-18-6 0,29 9 0,1-1 0,-1 1 0,0 0 0,0 0 0,0 0 0,1 0 0,-1 0 0,0 0 0,0 0 0,0-1 0,0 1 0,0 0 0,1 0 0,-1 0 0,0 0 0,0 0 0,0-1 0,0 1 0,0 0 0,0 0 0,0 0 0,0-1 0,0 1 0,0 0 0,0 0 0,0 0 0,0-1 0,1 1 0,-2 0 0,1 0 0,0 0 0,0-1 0,0 1 0,0 0 0,0 0 0,0 0 0,0-1 0,0 1 0,0 0 0,0 0 0,0 0 0,0 0 0,0-1 0,-1 1 0,1 0 0,0 0 0,0 0 0,0 0 0,0 0 0,0-1 0,-1 1 0,1 0 0,0 0 0,0 0 0,0 0 0,-1 0 0,1 0 0,19-3 0,63-12 0,2 0 0,-57 12-682,40-10-1,-39 6-6143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979" y="0"/>
            <a:ext cx="5283200" cy="344091"/>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8"/>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6513910"/>
            <a:ext cx="52832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979" y="6513910"/>
            <a:ext cx="5283200" cy="344090"/>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250" b="1" i="1" u="heavy">
                <a:solidFill>
                  <a:schemeClr val="tx1"/>
                </a:solidFill>
                <a:latin typeface="Cambria" panose="02040503050406030204"/>
                <a:cs typeface="Cambria" panose="02040503050406030204"/>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40"/>
              </a:lnSpc>
            </a:pPr>
            <a:fld id="{81D60167-4931-47E6-BA6A-407CBD079E47}" type="slidenum">
              <a:rPr spc="-5" dirty="0"/>
            </a:fld>
            <a:endParaRPr spc="-5"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Arial MT"/>
                <a:cs typeface="Arial MT"/>
              </a:defRPr>
            </a:lvl1pPr>
          </a:lstStyle>
          <a:p>
            <a:pPr marL="38100">
              <a:lnSpc>
                <a:spcPts val="1640"/>
              </a:lnSpc>
            </a:pPr>
            <a:fld id="{81D60167-4931-47E6-BA6A-407CBD079E47}" type="slidenum">
              <a:rPr spc="-5" dirty="0"/>
            </a:fld>
            <a:endParaRPr spc="-5"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38100">
              <a:lnSpc>
                <a:spcPts val="1640"/>
              </a:lnSpc>
            </a:pPr>
            <a:fld id="{81D60167-4931-47E6-BA6A-407CBD079E47}" type="slidenum">
              <a:rPr lang="en-US" spc="-5" smtClean="0"/>
            </a:fld>
            <a:endParaRPr lang="en-US" spc="-5"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38100">
              <a:lnSpc>
                <a:spcPts val="1640"/>
              </a:lnSpc>
            </a:pPr>
            <a:fld id="{81D60167-4931-47E6-BA6A-407CBD079E47}" type="slidenum">
              <a:rPr lang="en-US" spc="-5" smtClean="0"/>
            </a:fld>
            <a:endParaRPr lang="en-US" spc="-5"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sv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sv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4.png"/><Relationship Id="rId7" Type="http://schemas.openxmlformats.org/officeDocument/2006/relationships/customXml" Target="../ink/ink3.xml"/><Relationship Id="rId6" Type="http://schemas.openxmlformats.org/officeDocument/2006/relationships/image" Target="../media/image13.png"/><Relationship Id="rId5" Type="http://schemas.openxmlformats.org/officeDocument/2006/relationships/customXml" Target="../ink/ink2.xml"/><Relationship Id="rId4" Type="http://schemas.openxmlformats.org/officeDocument/2006/relationships/image" Target="../media/image12.png"/><Relationship Id="rId35" Type="http://schemas.openxmlformats.org/officeDocument/2006/relationships/slideLayout" Target="../slideLayouts/slideLayout13.xml"/><Relationship Id="rId34" Type="http://schemas.openxmlformats.org/officeDocument/2006/relationships/image" Target="../media/image27.png"/><Relationship Id="rId33" Type="http://schemas.openxmlformats.org/officeDocument/2006/relationships/customXml" Target="../ink/ink16.xml"/><Relationship Id="rId32" Type="http://schemas.openxmlformats.org/officeDocument/2006/relationships/image" Target="../media/image26.png"/><Relationship Id="rId31" Type="http://schemas.openxmlformats.org/officeDocument/2006/relationships/customXml" Target="../ink/ink15.xml"/><Relationship Id="rId30" Type="http://schemas.openxmlformats.org/officeDocument/2006/relationships/image" Target="../media/image25.png"/><Relationship Id="rId3" Type="http://schemas.openxmlformats.org/officeDocument/2006/relationships/customXml" Target="../ink/ink1.xml"/><Relationship Id="rId29" Type="http://schemas.openxmlformats.org/officeDocument/2006/relationships/customXml" Target="../ink/ink14.xml"/><Relationship Id="rId28" Type="http://schemas.openxmlformats.org/officeDocument/2006/relationships/image" Target="../media/image24.png"/><Relationship Id="rId27" Type="http://schemas.openxmlformats.org/officeDocument/2006/relationships/customXml" Target="../ink/ink13.xml"/><Relationship Id="rId26" Type="http://schemas.openxmlformats.org/officeDocument/2006/relationships/image" Target="../media/image23.png"/><Relationship Id="rId25" Type="http://schemas.openxmlformats.org/officeDocument/2006/relationships/customXml" Target="../ink/ink12.xml"/><Relationship Id="rId24" Type="http://schemas.openxmlformats.org/officeDocument/2006/relationships/image" Target="../media/image22.png"/><Relationship Id="rId23" Type="http://schemas.openxmlformats.org/officeDocument/2006/relationships/customXml" Target="../ink/ink11.xml"/><Relationship Id="rId22" Type="http://schemas.openxmlformats.org/officeDocument/2006/relationships/image" Target="../media/image21.png"/><Relationship Id="rId21" Type="http://schemas.openxmlformats.org/officeDocument/2006/relationships/customXml" Target="../ink/ink10.xml"/><Relationship Id="rId20" Type="http://schemas.openxmlformats.org/officeDocument/2006/relationships/image" Target="../media/image20.png"/><Relationship Id="rId2" Type="http://schemas.openxmlformats.org/officeDocument/2006/relationships/image" Target="../media/image11.jpeg"/><Relationship Id="rId19" Type="http://schemas.openxmlformats.org/officeDocument/2006/relationships/customXml" Target="../ink/ink9.xml"/><Relationship Id="rId18" Type="http://schemas.openxmlformats.org/officeDocument/2006/relationships/image" Target="../media/image19.png"/><Relationship Id="rId17" Type="http://schemas.openxmlformats.org/officeDocument/2006/relationships/customXml" Target="../ink/ink8.xml"/><Relationship Id="rId16" Type="http://schemas.openxmlformats.org/officeDocument/2006/relationships/image" Target="../media/image18.png"/><Relationship Id="rId15" Type="http://schemas.openxmlformats.org/officeDocument/2006/relationships/customXml" Target="../ink/ink7.xml"/><Relationship Id="rId14" Type="http://schemas.openxmlformats.org/officeDocument/2006/relationships/image" Target="../media/image17.png"/><Relationship Id="rId13" Type="http://schemas.openxmlformats.org/officeDocument/2006/relationships/customXml" Target="../ink/ink6.xml"/><Relationship Id="rId12" Type="http://schemas.openxmlformats.org/officeDocument/2006/relationships/image" Target="../media/image16.png"/><Relationship Id="rId11" Type="http://schemas.openxmlformats.org/officeDocument/2006/relationships/customXml" Target="../ink/ink5.xml"/><Relationship Id="rId10" Type="http://schemas.openxmlformats.org/officeDocument/2006/relationships/image" Target="../media/image15.pn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655320" y="346710"/>
            <a:ext cx="9309100" cy="840105"/>
          </a:xfrm>
        </p:spPr>
        <p:txBody>
          <a:bodyPr>
            <a:noAutofit/>
          </a:bodyPr>
          <a:p>
            <a:pPr algn="ctr"/>
            <a:r>
              <a:rPr lang="en-US" sz="3200" b="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Plant Disease Detection</a:t>
            </a:r>
            <a:r>
              <a:rPr sz="3200" b="1" spc="1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sz="3200" b="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using</a:t>
            </a:r>
            <a:r>
              <a:rPr sz="3200" b="1" spc="2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sz="3200" b="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Machine</a:t>
            </a:r>
            <a:r>
              <a:rPr sz="3200" b="1" spc="1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sz="3200" b="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learning </a:t>
            </a:r>
            <a:r>
              <a:rPr sz="3200" b="1" spc="-78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sz="3200" b="1" spc="-1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&amp;Image</a:t>
            </a:r>
            <a:r>
              <a:rPr sz="3200" b="1" spc="2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sz="3200" b="1" spc="-1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Processing</a:t>
            </a:r>
            <a:endParaRPr lang="en-US" sz="3200" b="1" spc="-1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endParaRPr>
          </a:p>
        </p:txBody>
      </p:sp>
      <p:sp>
        <p:nvSpPr>
          <p:cNvPr id="4" name="Slide Number Placeholder 3"/>
          <p:cNvSpPr>
            <a:spLocks noGrp="1"/>
          </p:cNvSpPr>
          <p:nvPr>
            <p:ph type="sldNum" sz="quarter" idx="12"/>
          </p:nvPr>
        </p:nvSpPr>
        <p:spPr/>
        <p:txBody>
          <a:bodyPr/>
          <a:p>
            <a:pPr marL="38100">
              <a:lnSpc>
                <a:spcPts val="1640"/>
              </a:lnSpc>
            </a:pPr>
            <a:r>
              <a:rPr lang="en-IN" altLang="en-US" sz="1400" b="1" spc="-5" dirty="0">
                <a:latin typeface="Times New Roman" panose="02020603050405020304" charset="0"/>
                <a:cs typeface="Times New Roman" panose="02020603050405020304" charset="0"/>
              </a:rPr>
              <a:t>1</a:t>
            </a:r>
            <a:endParaRPr lang="en-IN" altLang="en-US" sz="1400" b="1" spc="-5" dirty="0">
              <a:latin typeface="Times New Roman" panose="02020603050405020304" charset="0"/>
              <a:cs typeface="Times New Roman" panose="02020603050405020304" charset="0"/>
            </a:endParaRPr>
          </a:p>
        </p:txBody>
      </p:sp>
      <p:pic>
        <p:nvPicPr>
          <p:cNvPr id="11" name="object 11"/>
          <p:cNvPicPr>
            <a:picLocks noChangeAspect="1"/>
          </p:cNvPicPr>
          <p:nvPr>
            <p:ph idx="1"/>
          </p:nvPr>
        </p:nvPicPr>
        <p:blipFill>
          <a:blip r:embed="rId1" cstate="print"/>
          <a:stretch>
            <a:fillRect/>
          </a:stretch>
        </p:blipFill>
        <p:spPr>
          <a:xfrm>
            <a:off x="10439400" y="228600"/>
            <a:ext cx="1552575" cy="1076325"/>
          </a:xfrm>
          <a:prstGeom prst="rect">
            <a:avLst/>
          </a:prstGeom>
        </p:spPr>
      </p:pic>
      <p:sp>
        <p:nvSpPr>
          <p:cNvPr id="8" name="Text Box 7"/>
          <p:cNvSpPr txBox="1"/>
          <p:nvPr/>
        </p:nvSpPr>
        <p:spPr>
          <a:xfrm>
            <a:off x="2133600" y="1600200"/>
            <a:ext cx="7094220" cy="1482090"/>
          </a:xfrm>
          <a:prstGeom prst="rect">
            <a:avLst/>
          </a:prstGeom>
          <a:noFill/>
        </p:spPr>
        <p:txBody>
          <a:bodyPr wrap="square" rtlCol="0">
            <a:spAutoFit/>
          </a:bodyPr>
          <a:p>
            <a:pPr marL="3175" algn="ctr">
              <a:lnSpc>
                <a:spcPct val="100000"/>
              </a:lnSpc>
              <a:spcBef>
                <a:spcPts val="95"/>
              </a:spcBef>
              <a:tabLst>
                <a:tab pos="2225675" algn="l"/>
              </a:tabLst>
            </a:pPr>
            <a:r>
              <a:rPr b="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PROJECT PHASE-</a:t>
            </a:r>
            <a:r>
              <a:rPr b="1" spc="434"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lang="en-IN" b="1" spc="434"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2</a:t>
            </a:r>
            <a:endParaRPr>
              <a:solidFill>
                <a:schemeClr val="tx1"/>
              </a:solidFill>
              <a:effectLst>
                <a:outerShdw blurRad="38100" dist="19050" dir="2700000" algn="tl" rotWithShape="0">
                  <a:schemeClr val="dk1">
                    <a:alpha val="40000"/>
                  </a:schemeClr>
                </a:outerShdw>
              </a:effectLst>
              <a:latin typeface="Times New Roman" panose="02020603050405020304"/>
              <a:cs typeface="Times New Roman" panose="02020603050405020304"/>
            </a:endParaRPr>
          </a:p>
          <a:p>
            <a:pPr>
              <a:lnSpc>
                <a:spcPct val="100000"/>
              </a:lnSpc>
              <a:spcBef>
                <a:spcPts val="45"/>
              </a:spcBef>
            </a:pPr>
            <a:endParaRPr>
              <a:solidFill>
                <a:schemeClr val="tx1"/>
              </a:solidFill>
              <a:effectLst>
                <a:outerShdw blurRad="38100" dist="19050" dir="2700000" algn="tl" rotWithShape="0">
                  <a:schemeClr val="dk1">
                    <a:alpha val="40000"/>
                  </a:schemeClr>
                </a:outerShdw>
              </a:effectLst>
              <a:latin typeface="Times New Roman" panose="02020603050405020304"/>
              <a:cs typeface="Times New Roman" panose="02020603050405020304"/>
            </a:endParaRPr>
          </a:p>
          <a:p>
            <a:pPr algn="ctr">
              <a:lnSpc>
                <a:spcPct val="100000"/>
              </a:lnSpc>
            </a:pPr>
            <a:r>
              <a:rPr b="1" i="1"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Depa</a:t>
            </a:r>
            <a:r>
              <a:rPr lang="en-IN" b="1" i="1"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rt</a:t>
            </a:r>
            <a:r>
              <a:rPr b="1" i="1"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ment</a:t>
            </a:r>
            <a:r>
              <a:rPr b="1" i="1" spc="-30"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b="1" i="1"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of</a:t>
            </a:r>
            <a:r>
              <a:rPr b="1" i="1" spc="-2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lang="en-IN" b="1" i="1" spc="-2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b="1" i="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Computer</a:t>
            </a:r>
            <a:r>
              <a:rPr b="1" i="1" spc="-3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 </a:t>
            </a:r>
            <a:r>
              <a:rPr b="1" i="1" spc="-5" dirty="0">
                <a:effectLst>
                  <a:outerShdw blurRad="38100" dist="19050" dir="2700000" algn="tl" rotWithShape="0">
                    <a:schemeClr val="dk1">
                      <a:alpha val="40000"/>
                    </a:schemeClr>
                  </a:outerShdw>
                </a:effectLst>
                <a:latin typeface="Times New Roman" panose="02020603050405020304"/>
                <a:cs typeface="Times New Roman" panose="02020603050405020304"/>
                <a:sym typeface="+mn-ea"/>
              </a:rPr>
              <a:t>Science &amp; Engineering</a:t>
            </a:r>
            <a:endParaRPr>
              <a:solidFill>
                <a:schemeClr val="tx1"/>
              </a:solidFill>
              <a:effectLst>
                <a:outerShdw blurRad="38100" dist="19050" dir="2700000" algn="tl" rotWithShape="0">
                  <a:schemeClr val="dk1">
                    <a:alpha val="40000"/>
                  </a:schemeClr>
                </a:outerShdw>
              </a:effectLst>
              <a:latin typeface="Times New Roman" panose="02020603050405020304"/>
              <a:cs typeface="Times New Roman" panose="02020603050405020304"/>
            </a:endParaRPr>
          </a:p>
          <a:p>
            <a:pPr marL="6350" algn="ctr">
              <a:lnSpc>
                <a:spcPct val="100000"/>
              </a:lnSpc>
            </a:pPr>
            <a:endParaRPr>
              <a:solidFill>
                <a:schemeClr val="tx1"/>
              </a:solidFill>
              <a:effectLst>
                <a:outerShdw blurRad="38100" dist="19050" dir="2700000" algn="tl" rotWithShape="0">
                  <a:schemeClr val="dk1">
                    <a:alpha val="40000"/>
                  </a:schemeClr>
                </a:outerShdw>
              </a:effectLst>
              <a:latin typeface="Times New Roman" panose="02020603050405020304"/>
              <a:cs typeface="Times New Roman" panose="02020603050405020304"/>
            </a:endParaRPr>
          </a:p>
          <a:p>
            <a:endParaRPr lang="en-US"/>
          </a:p>
        </p:txBody>
      </p:sp>
      <p:sp>
        <p:nvSpPr>
          <p:cNvPr id="10" name="Text Box 9"/>
          <p:cNvSpPr txBox="1"/>
          <p:nvPr/>
        </p:nvSpPr>
        <p:spPr>
          <a:xfrm>
            <a:off x="976630" y="3411220"/>
            <a:ext cx="4064000" cy="645160"/>
          </a:xfrm>
          <a:prstGeom prst="rect">
            <a:avLst/>
          </a:prstGeom>
          <a:noFill/>
        </p:spPr>
        <p:txBody>
          <a:bodyPr wrap="square" rtlCol="0">
            <a:spAutoFit/>
          </a:bodyPr>
          <a:p>
            <a:r>
              <a:rPr b="1" u="sng" spc="-5" dirty="0">
                <a:uFill>
                  <a:solidFill>
                    <a:srgbClr val="000000"/>
                  </a:solidFill>
                </a:uFill>
                <a:latin typeface="Arial" panose="020B0604020202020204"/>
                <a:cs typeface="Arial" panose="020B0604020202020204"/>
                <a:sym typeface="+mn-ea"/>
              </a:rPr>
              <a:t>GROUP</a:t>
            </a:r>
            <a:r>
              <a:rPr b="1" u="sng" spc="-85" dirty="0">
                <a:uFill>
                  <a:solidFill>
                    <a:srgbClr val="000000"/>
                  </a:solidFill>
                </a:uFill>
                <a:latin typeface="Arial" panose="020B0604020202020204"/>
                <a:cs typeface="Arial" panose="020B0604020202020204"/>
                <a:sym typeface="+mn-ea"/>
              </a:rPr>
              <a:t> </a:t>
            </a:r>
            <a:r>
              <a:rPr b="1" u="sng" spc="-5" dirty="0">
                <a:uFill>
                  <a:solidFill>
                    <a:srgbClr val="000000"/>
                  </a:solidFill>
                </a:uFill>
                <a:latin typeface="Arial" panose="020B0604020202020204"/>
                <a:cs typeface="Arial" panose="020B0604020202020204"/>
                <a:sym typeface="+mn-ea"/>
              </a:rPr>
              <a:t>12</a:t>
            </a:r>
            <a:endParaRPr>
              <a:latin typeface="Arial" panose="020B0604020202020204"/>
              <a:cs typeface="Arial" panose="020B0604020202020204"/>
            </a:endParaRPr>
          </a:p>
          <a:p>
            <a:endParaRPr lang="en-US"/>
          </a:p>
        </p:txBody>
      </p:sp>
      <p:sp>
        <p:nvSpPr>
          <p:cNvPr id="13" name="Text Box 12"/>
          <p:cNvSpPr txBox="1"/>
          <p:nvPr/>
        </p:nvSpPr>
        <p:spPr>
          <a:xfrm>
            <a:off x="251460" y="4419600"/>
            <a:ext cx="5490845" cy="1140460"/>
          </a:xfrm>
          <a:prstGeom prst="rect">
            <a:avLst/>
          </a:prstGeom>
          <a:noFill/>
        </p:spPr>
        <p:txBody>
          <a:bodyPr wrap="square" rtlCol="0" anchor="t">
            <a:noAutofit/>
          </a:bodyPr>
          <a:p>
            <a:pPr marL="12700">
              <a:lnSpc>
                <a:spcPct val="100000"/>
              </a:lnSpc>
              <a:spcBef>
                <a:spcPts val="105"/>
              </a:spcBef>
              <a:tabLst>
                <a:tab pos="1319530" algn="l"/>
              </a:tabLst>
            </a:pPr>
            <a:r>
              <a:rPr sz="1600" b="1" spc="-15" dirty="0">
                <a:latin typeface="Times New Roman" panose="02020603050405020304"/>
                <a:cs typeface="Times New Roman" panose="02020603050405020304"/>
                <a:sym typeface="+mn-ea"/>
              </a:rPr>
              <a:t>MALATHI</a:t>
            </a:r>
            <a:r>
              <a:rPr sz="1600" b="1" spc="-70" dirty="0">
                <a:latin typeface="Times New Roman" panose="02020603050405020304"/>
                <a:cs typeface="Times New Roman" panose="02020603050405020304"/>
                <a:sym typeface="+mn-ea"/>
              </a:rPr>
              <a:t> </a:t>
            </a:r>
            <a:r>
              <a:rPr sz="1600" b="1" spc="5" dirty="0">
                <a:latin typeface="Times New Roman" panose="02020603050405020304"/>
                <a:cs typeface="Times New Roman" panose="02020603050405020304"/>
                <a:sym typeface="+mn-ea"/>
              </a:rPr>
              <a:t>T	</a:t>
            </a:r>
            <a:r>
              <a:rPr sz="1600" b="1" dirty="0">
                <a:latin typeface="Times New Roman" panose="02020603050405020304"/>
                <a:cs typeface="Times New Roman" panose="02020603050405020304"/>
                <a:sym typeface="+mn-ea"/>
              </a:rPr>
              <a:t>(STC20CS035)</a:t>
            </a:r>
            <a:endParaRPr sz="1600" b="1" dirty="0">
              <a:latin typeface="Times New Roman" panose="02020603050405020304"/>
              <a:cs typeface="Times New Roman" panose="02020603050405020304"/>
              <a:sym typeface="+mn-ea"/>
            </a:endParaRPr>
          </a:p>
          <a:p>
            <a:pPr marL="12700">
              <a:lnSpc>
                <a:spcPct val="100000"/>
              </a:lnSpc>
              <a:spcBef>
                <a:spcPts val="105"/>
              </a:spcBef>
              <a:tabLst>
                <a:tab pos="1319530" algn="l"/>
              </a:tabLst>
            </a:pPr>
            <a:r>
              <a:rPr sz="1600" b="1" spc="-5" dirty="0">
                <a:latin typeface="Times New Roman" panose="02020603050405020304"/>
                <a:cs typeface="Times New Roman" panose="02020603050405020304"/>
                <a:sym typeface="+mn-ea"/>
              </a:rPr>
              <a:t>M</a:t>
            </a:r>
            <a:r>
              <a:rPr sz="1600" b="1" spc="-10" dirty="0">
                <a:latin typeface="Times New Roman" panose="02020603050405020304"/>
                <a:cs typeface="Times New Roman" panose="02020603050405020304"/>
                <a:sym typeface="+mn-ea"/>
              </a:rPr>
              <a:t>U</a:t>
            </a:r>
            <a:r>
              <a:rPr sz="1600" b="1" dirty="0">
                <a:latin typeface="Times New Roman" panose="02020603050405020304"/>
                <a:cs typeface="Times New Roman" panose="02020603050405020304"/>
                <a:sym typeface="+mn-ea"/>
              </a:rPr>
              <a:t>H</a:t>
            </a:r>
            <a:r>
              <a:rPr sz="1600" b="1" spc="-10" dirty="0">
                <a:latin typeface="Times New Roman" panose="02020603050405020304"/>
                <a:cs typeface="Times New Roman" panose="02020603050405020304"/>
                <a:sym typeface="+mn-ea"/>
              </a:rPr>
              <a:t>A</a:t>
            </a:r>
            <a:r>
              <a:rPr sz="1600" b="1" spc="-5" dirty="0">
                <a:latin typeface="Times New Roman" panose="02020603050405020304"/>
                <a:cs typeface="Times New Roman" panose="02020603050405020304"/>
                <a:sym typeface="+mn-ea"/>
              </a:rPr>
              <a:t>MM</a:t>
            </a:r>
            <a:r>
              <a:rPr sz="1600" b="1" spc="5" dirty="0">
                <a:latin typeface="Times New Roman" panose="02020603050405020304"/>
                <a:cs typeface="Times New Roman" panose="02020603050405020304"/>
                <a:sym typeface="+mn-ea"/>
              </a:rPr>
              <a:t>ED</a:t>
            </a:r>
            <a:r>
              <a:rPr sz="1600" b="1" spc="-30" dirty="0">
                <a:latin typeface="Times New Roman" panose="02020603050405020304"/>
                <a:cs typeface="Times New Roman" panose="02020603050405020304"/>
                <a:sym typeface="+mn-ea"/>
              </a:rPr>
              <a:t> </a:t>
            </a:r>
            <a:r>
              <a:rPr sz="1600" b="1" spc="-10" dirty="0">
                <a:latin typeface="Times New Roman" panose="02020603050405020304"/>
                <a:cs typeface="Times New Roman" panose="02020603050405020304"/>
                <a:sym typeface="+mn-ea"/>
              </a:rPr>
              <a:t>N</a:t>
            </a:r>
            <a:r>
              <a:rPr sz="1600" b="1" spc="-150" dirty="0">
                <a:latin typeface="Times New Roman" panose="02020603050405020304"/>
                <a:cs typeface="Times New Roman" panose="02020603050405020304"/>
                <a:sym typeface="+mn-ea"/>
              </a:rPr>
              <a:t>A</a:t>
            </a:r>
            <a:r>
              <a:rPr sz="1600" b="1" spc="-10" dirty="0">
                <a:latin typeface="Times New Roman" panose="02020603050405020304"/>
                <a:cs typeface="Times New Roman" panose="02020603050405020304"/>
                <a:sym typeface="+mn-ea"/>
              </a:rPr>
              <a:t>Y</a:t>
            </a:r>
            <a:r>
              <a:rPr sz="1600" b="1" spc="5" dirty="0">
                <a:latin typeface="Times New Roman" panose="02020603050405020304"/>
                <a:cs typeface="Times New Roman" panose="02020603050405020304"/>
                <a:sym typeface="+mn-ea"/>
              </a:rPr>
              <a:t>IF</a:t>
            </a:r>
            <a:r>
              <a:rPr sz="1600" b="1" spc="-90" dirty="0">
                <a:latin typeface="Times New Roman" panose="02020603050405020304"/>
                <a:cs typeface="Times New Roman" panose="02020603050405020304"/>
                <a:sym typeface="+mn-ea"/>
              </a:rPr>
              <a:t> </a:t>
            </a:r>
            <a:r>
              <a:rPr sz="1600" b="1" spc="5" dirty="0">
                <a:latin typeface="Times New Roman" panose="02020603050405020304"/>
                <a:cs typeface="Times New Roman" panose="02020603050405020304"/>
                <a:sym typeface="+mn-ea"/>
              </a:rPr>
              <a:t>M</a:t>
            </a:r>
            <a:r>
              <a:rPr sz="1600" b="1" spc="-5" dirty="0">
                <a:latin typeface="Times New Roman" panose="02020603050405020304"/>
                <a:cs typeface="Times New Roman" panose="02020603050405020304"/>
                <a:sym typeface="+mn-ea"/>
              </a:rPr>
              <a:t> </a:t>
            </a:r>
            <a:r>
              <a:rPr sz="1600" b="1" spc="-10" dirty="0">
                <a:latin typeface="Times New Roman" panose="02020603050405020304"/>
                <a:cs typeface="Times New Roman" panose="02020603050405020304"/>
                <a:sym typeface="+mn-ea"/>
              </a:rPr>
              <a:t>N</a:t>
            </a:r>
            <a:r>
              <a:rPr sz="1600" b="1" spc="-225" dirty="0">
                <a:latin typeface="Times New Roman" panose="02020603050405020304"/>
                <a:cs typeface="Times New Roman" panose="02020603050405020304"/>
                <a:sym typeface="+mn-ea"/>
              </a:rPr>
              <a:t>AV</a:t>
            </a:r>
            <a:r>
              <a:rPr sz="1600" b="1" spc="-10" dirty="0">
                <a:latin typeface="Times New Roman" panose="02020603050405020304"/>
                <a:cs typeface="Times New Roman" panose="02020603050405020304"/>
                <a:sym typeface="+mn-ea"/>
              </a:rPr>
              <a:t>A</a:t>
            </a:r>
            <a:r>
              <a:rPr sz="1600" b="1" spc="5" dirty="0">
                <a:latin typeface="Times New Roman" panose="02020603050405020304"/>
                <a:cs typeface="Times New Roman" panose="02020603050405020304"/>
                <a:sym typeface="+mn-ea"/>
              </a:rPr>
              <a:t>B</a:t>
            </a:r>
            <a:r>
              <a:rPr sz="1600" b="1" spc="-15" dirty="0">
                <a:latin typeface="Times New Roman" panose="02020603050405020304"/>
                <a:cs typeface="Times New Roman" panose="02020603050405020304"/>
                <a:sym typeface="+mn-ea"/>
              </a:rPr>
              <a:t> </a:t>
            </a:r>
            <a:r>
              <a:rPr sz="1600" b="1" spc="-5" dirty="0">
                <a:latin typeface="Times New Roman" panose="02020603050405020304"/>
                <a:cs typeface="Times New Roman" panose="02020603050405020304"/>
                <a:sym typeface="+mn-ea"/>
              </a:rPr>
              <a:t>M</a:t>
            </a:r>
            <a:r>
              <a:rPr sz="1600" b="1" spc="5" dirty="0">
                <a:latin typeface="Times New Roman" panose="02020603050405020304"/>
                <a:cs typeface="Times New Roman" panose="02020603050405020304"/>
                <a:sym typeface="+mn-ea"/>
              </a:rPr>
              <a:t>ET</a:t>
            </a:r>
            <a:r>
              <a:rPr sz="1600" b="1" dirty="0">
                <a:latin typeface="Times New Roman" panose="02020603050405020304"/>
                <a:cs typeface="Times New Roman" panose="02020603050405020304"/>
                <a:sym typeface="+mn-ea"/>
              </a:rPr>
              <a:t>H</a:t>
            </a:r>
            <a:r>
              <a:rPr sz="1600" b="1" spc="5" dirty="0">
                <a:latin typeface="Times New Roman" panose="02020603050405020304"/>
                <a:cs typeface="Times New Roman" panose="02020603050405020304"/>
                <a:sym typeface="+mn-ea"/>
              </a:rPr>
              <a:t>A</a:t>
            </a:r>
            <a:r>
              <a:rPr sz="1600" b="1" dirty="0">
                <a:latin typeface="Times New Roman" panose="02020603050405020304"/>
                <a:cs typeface="Times New Roman" panose="02020603050405020304"/>
                <a:sym typeface="+mn-ea"/>
              </a:rPr>
              <a:t> </a:t>
            </a:r>
            <a:r>
              <a:rPr sz="1600" b="1" spc="-120" dirty="0">
                <a:latin typeface="Times New Roman" panose="02020603050405020304"/>
                <a:cs typeface="Times New Roman" panose="02020603050405020304"/>
                <a:sym typeface="+mn-ea"/>
              </a:rPr>
              <a:t> </a:t>
            </a:r>
            <a:r>
              <a:rPr sz="1600" b="1" spc="-10" dirty="0">
                <a:latin typeface="Times New Roman" panose="02020603050405020304"/>
                <a:cs typeface="Times New Roman" panose="02020603050405020304"/>
                <a:sym typeface="+mn-ea"/>
              </a:rPr>
              <a:t>(</a:t>
            </a:r>
            <a:r>
              <a:rPr sz="1600" b="1" spc="-5" dirty="0">
                <a:latin typeface="Times New Roman" panose="02020603050405020304"/>
                <a:cs typeface="Times New Roman" panose="02020603050405020304"/>
                <a:sym typeface="+mn-ea"/>
              </a:rPr>
              <a:t>S</a:t>
            </a:r>
            <a:r>
              <a:rPr sz="1600" b="1" spc="5" dirty="0">
                <a:latin typeface="Times New Roman" panose="02020603050405020304"/>
                <a:cs typeface="Times New Roman" panose="02020603050405020304"/>
                <a:sym typeface="+mn-ea"/>
              </a:rPr>
              <a:t>T</a:t>
            </a:r>
            <a:r>
              <a:rPr sz="1600" b="1" spc="-10" dirty="0">
                <a:latin typeface="Times New Roman" panose="02020603050405020304"/>
                <a:cs typeface="Times New Roman" panose="02020603050405020304"/>
                <a:sym typeface="+mn-ea"/>
              </a:rPr>
              <a:t>C</a:t>
            </a:r>
            <a:r>
              <a:rPr sz="1600" b="1" spc="10" dirty="0">
                <a:latin typeface="Times New Roman" panose="02020603050405020304"/>
                <a:cs typeface="Times New Roman" panose="02020603050405020304"/>
                <a:sym typeface="+mn-ea"/>
              </a:rPr>
              <a:t>20</a:t>
            </a:r>
            <a:r>
              <a:rPr sz="1600" b="1" spc="-10" dirty="0">
                <a:latin typeface="Times New Roman" panose="02020603050405020304"/>
                <a:cs typeface="Times New Roman" panose="02020603050405020304"/>
                <a:sym typeface="+mn-ea"/>
              </a:rPr>
              <a:t>C</a:t>
            </a:r>
            <a:r>
              <a:rPr sz="1600" b="1" spc="-5" dirty="0">
                <a:latin typeface="Times New Roman" panose="02020603050405020304"/>
                <a:cs typeface="Times New Roman" panose="02020603050405020304"/>
                <a:sym typeface="+mn-ea"/>
              </a:rPr>
              <a:t>S</a:t>
            </a:r>
            <a:r>
              <a:rPr sz="1600" b="1" spc="10" dirty="0">
                <a:latin typeface="Times New Roman" panose="02020603050405020304"/>
                <a:cs typeface="Times New Roman" panose="02020603050405020304"/>
                <a:sym typeface="+mn-ea"/>
              </a:rPr>
              <a:t>0</a:t>
            </a:r>
            <a:r>
              <a:rPr sz="1600" b="1" spc="-10" dirty="0">
                <a:latin typeface="Times New Roman" panose="02020603050405020304"/>
                <a:cs typeface="Times New Roman" panose="02020603050405020304"/>
                <a:sym typeface="+mn-ea"/>
              </a:rPr>
              <a:t>3</a:t>
            </a:r>
            <a:r>
              <a:rPr sz="1600" b="1" spc="10" dirty="0">
                <a:latin typeface="Times New Roman" panose="02020603050405020304"/>
                <a:cs typeface="Times New Roman" panose="02020603050405020304"/>
                <a:sym typeface="+mn-ea"/>
              </a:rPr>
              <a:t>8</a:t>
            </a:r>
            <a:r>
              <a:rPr sz="1600" b="1" dirty="0">
                <a:latin typeface="Times New Roman" panose="02020603050405020304"/>
                <a:cs typeface="Times New Roman" panose="02020603050405020304"/>
                <a:sym typeface="+mn-ea"/>
              </a:rPr>
              <a:t>)</a:t>
            </a:r>
            <a:endParaRPr sz="1600" b="1" dirty="0">
              <a:latin typeface="Times New Roman" panose="02020603050405020304"/>
              <a:cs typeface="Times New Roman" panose="02020603050405020304"/>
              <a:sym typeface="+mn-ea"/>
            </a:endParaRPr>
          </a:p>
          <a:p>
            <a:pPr marL="12700">
              <a:lnSpc>
                <a:spcPct val="100000"/>
              </a:lnSpc>
              <a:spcBef>
                <a:spcPts val="105"/>
              </a:spcBef>
              <a:tabLst>
                <a:tab pos="1319530" algn="l"/>
              </a:tabLst>
            </a:pPr>
            <a:r>
              <a:rPr sz="1600" b="1" spc="-5" dirty="0">
                <a:latin typeface="Times New Roman" panose="02020603050405020304"/>
                <a:cs typeface="Times New Roman" panose="02020603050405020304"/>
                <a:sym typeface="+mn-ea"/>
              </a:rPr>
              <a:t>NOURIN</a:t>
            </a:r>
            <a:r>
              <a:rPr sz="1600" b="1" spc="-45" dirty="0">
                <a:latin typeface="Times New Roman" panose="02020603050405020304"/>
                <a:cs typeface="Times New Roman" panose="02020603050405020304"/>
                <a:sym typeface="+mn-ea"/>
              </a:rPr>
              <a:t> </a:t>
            </a:r>
            <a:r>
              <a:rPr sz="1600" b="1" dirty="0">
                <a:latin typeface="Times New Roman" panose="02020603050405020304"/>
                <a:cs typeface="Times New Roman" panose="02020603050405020304"/>
                <a:sym typeface="+mn-ea"/>
              </a:rPr>
              <a:t>S</a:t>
            </a:r>
            <a:r>
              <a:rPr sz="1600" b="1" spc="375" dirty="0">
                <a:latin typeface="Times New Roman" panose="02020603050405020304"/>
                <a:cs typeface="Times New Roman" panose="02020603050405020304"/>
                <a:sym typeface="+mn-ea"/>
              </a:rPr>
              <a:t> </a:t>
            </a:r>
            <a:r>
              <a:rPr sz="1600" b="1" dirty="0">
                <a:latin typeface="Times New Roman" panose="02020603050405020304"/>
                <a:cs typeface="Times New Roman" panose="02020603050405020304"/>
                <a:sym typeface="+mn-ea"/>
              </a:rPr>
              <a:t>(STC20CS043)</a:t>
            </a:r>
            <a:endParaRPr sz="1600" b="1" dirty="0">
              <a:latin typeface="Times New Roman" panose="02020603050405020304"/>
              <a:cs typeface="Times New Roman" panose="02020603050405020304"/>
              <a:sym typeface="+mn-ea"/>
            </a:endParaRPr>
          </a:p>
          <a:p>
            <a:pPr marL="12700">
              <a:lnSpc>
                <a:spcPct val="100000"/>
              </a:lnSpc>
              <a:spcBef>
                <a:spcPts val="105"/>
              </a:spcBef>
              <a:tabLst>
                <a:tab pos="1319530" algn="l"/>
              </a:tabLst>
            </a:pPr>
            <a:r>
              <a:rPr sz="1600" b="1" spc="-5" dirty="0">
                <a:latin typeface="Times New Roman" panose="02020603050405020304"/>
                <a:cs typeface="Times New Roman" panose="02020603050405020304"/>
                <a:sym typeface="+mn-ea"/>
              </a:rPr>
              <a:t>PRINCE</a:t>
            </a:r>
            <a:r>
              <a:rPr sz="1600" b="1" spc="-20" dirty="0">
                <a:latin typeface="Times New Roman" panose="02020603050405020304"/>
                <a:cs typeface="Times New Roman" panose="02020603050405020304"/>
                <a:sym typeface="+mn-ea"/>
              </a:rPr>
              <a:t> </a:t>
            </a:r>
            <a:r>
              <a:rPr sz="1600" b="1" spc="-5" dirty="0">
                <a:latin typeface="Times New Roman" panose="02020603050405020304"/>
                <a:cs typeface="Times New Roman" panose="02020603050405020304"/>
                <a:sym typeface="+mn-ea"/>
              </a:rPr>
              <a:t>SAJUVIN	</a:t>
            </a:r>
            <a:r>
              <a:rPr sz="1600" b="1" dirty="0">
                <a:latin typeface="Times New Roman" panose="02020603050405020304"/>
                <a:cs typeface="Times New Roman" panose="02020603050405020304"/>
                <a:sym typeface="+mn-ea"/>
              </a:rPr>
              <a:t>(STC20CS044)</a:t>
            </a:r>
            <a:endParaRPr sz="1600">
              <a:latin typeface="Times New Roman" panose="02020603050405020304"/>
              <a:cs typeface="Times New Roman" panose="02020603050405020304"/>
            </a:endParaRPr>
          </a:p>
          <a:p>
            <a:pPr marL="12700">
              <a:lnSpc>
                <a:spcPct val="100000"/>
              </a:lnSpc>
              <a:spcBef>
                <a:spcPts val="105"/>
              </a:spcBef>
              <a:tabLst>
                <a:tab pos="1319530" algn="l"/>
              </a:tabLst>
            </a:pPr>
            <a:endParaRPr sz="1600">
              <a:latin typeface="Times New Roman" panose="02020603050405020304"/>
              <a:cs typeface="Times New Roman" panose="02020603050405020304"/>
            </a:endParaRPr>
          </a:p>
          <a:p>
            <a:pPr marL="12700">
              <a:lnSpc>
                <a:spcPct val="100000"/>
              </a:lnSpc>
              <a:spcBef>
                <a:spcPts val="105"/>
              </a:spcBef>
              <a:tabLst>
                <a:tab pos="1319530" algn="l"/>
              </a:tabLst>
            </a:pPr>
            <a:endParaRPr sz="1600">
              <a:latin typeface="Times New Roman" panose="02020603050405020304"/>
              <a:cs typeface="Times New Roman" panose="02020603050405020304"/>
            </a:endParaRPr>
          </a:p>
          <a:p>
            <a:pPr marL="12700">
              <a:lnSpc>
                <a:spcPct val="100000"/>
              </a:lnSpc>
              <a:spcBef>
                <a:spcPts val="105"/>
              </a:spcBef>
              <a:tabLst>
                <a:tab pos="1319530" algn="l"/>
              </a:tabLst>
            </a:pPr>
            <a:endParaRPr lang="en-US" sz="1600" b="1" dirty="0">
              <a:latin typeface="Times New Roman" panose="02020603050405020304"/>
              <a:cs typeface="Times New Roman" panose="02020603050405020304"/>
              <a:sym typeface="+mn-ea"/>
            </a:endParaRPr>
          </a:p>
        </p:txBody>
      </p:sp>
      <p:sp>
        <p:nvSpPr>
          <p:cNvPr id="14" name="Text Box 13"/>
          <p:cNvSpPr txBox="1"/>
          <p:nvPr/>
        </p:nvSpPr>
        <p:spPr>
          <a:xfrm>
            <a:off x="7772400" y="4572000"/>
            <a:ext cx="4064000" cy="645160"/>
          </a:xfrm>
          <a:prstGeom prst="rect">
            <a:avLst/>
          </a:prstGeom>
          <a:noFill/>
        </p:spPr>
        <p:txBody>
          <a:bodyPr wrap="square" rtlCol="0">
            <a:spAutoFit/>
          </a:bodyPr>
          <a:p>
            <a:r>
              <a:rPr b="1" u="sng" dirty="0">
                <a:uFill>
                  <a:solidFill>
                    <a:srgbClr val="000000"/>
                  </a:solidFill>
                </a:uFill>
                <a:latin typeface="Arial" panose="020B0604020202020204"/>
                <a:cs typeface="Arial" panose="020B0604020202020204"/>
                <a:sym typeface="+mn-ea"/>
              </a:rPr>
              <a:t>GUIDED</a:t>
            </a:r>
            <a:r>
              <a:rPr b="1" u="sng" spc="-95" dirty="0">
                <a:uFill>
                  <a:solidFill>
                    <a:srgbClr val="000000"/>
                  </a:solidFill>
                </a:uFill>
                <a:latin typeface="Arial" panose="020B0604020202020204"/>
                <a:cs typeface="Arial" panose="020B0604020202020204"/>
                <a:sym typeface="+mn-ea"/>
              </a:rPr>
              <a:t> </a:t>
            </a:r>
            <a:r>
              <a:rPr b="1" u="sng" dirty="0">
                <a:uFill>
                  <a:solidFill>
                    <a:srgbClr val="000000"/>
                  </a:solidFill>
                </a:uFill>
                <a:latin typeface="Arial" panose="020B0604020202020204"/>
                <a:cs typeface="Arial" panose="020B0604020202020204"/>
                <a:sym typeface="+mn-ea"/>
              </a:rPr>
              <a:t>BY</a:t>
            </a:r>
            <a:endParaRPr>
              <a:latin typeface="Arial" panose="020B0604020202020204"/>
              <a:cs typeface="Arial" panose="020B0604020202020204"/>
            </a:endParaRPr>
          </a:p>
          <a:p>
            <a:endParaRPr lang="en-US"/>
          </a:p>
        </p:txBody>
      </p:sp>
      <p:sp>
        <p:nvSpPr>
          <p:cNvPr id="15" name="Text Box 14"/>
          <p:cNvSpPr txBox="1"/>
          <p:nvPr/>
        </p:nvSpPr>
        <p:spPr>
          <a:xfrm>
            <a:off x="6223635" y="5149850"/>
            <a:ext cx="5755005" cy="1206500"/>
          </a:xfrm>
          <a:prstGeom prst="rect">
            <a:avLst/>
          </a:prstGeom>
          <a:noFill/>
        </p:spPr>
        <p:txBody>
          <a:bodyPr wrap="square" rtlCol="0">
            <a:noAutofit/>
          </a:bodyPr>
          <a:p>
            <a:pPr algn="ctr">
              <a:lnSpc>
                <a:spcPct val="100000"/>
              </a:lnSpc>
              <a:spcBef>
                <a:spcPts val="105"/>
              </a:spcBef>
            </a:pPr>
            <a:r>
              <a:rPr b="1" dirty="0">
                <a:latin typeface="Times New Roman" panose="02020603050405020304"/>
                <a:cs typeface="Times New Roman" panose="02020603050405020304"/>
                <a:sym typeface="+mn-ea"/>
              </a:rPr>
              <a:t>M</a:t>
            </a:r>
            <a:r>
              <a:rPr lang="en-IN" b="1" dirty="0">
                <a:latin typeface="Times New Roman" panose="02020603050405020304"/>
                <a:cs typeface="Times New Roman" panose="02020603050405020304"/>
                <a:sym typeface="+mn-ea"/>
              </a:rPr>
              <a:t>r </a:t>
            </a:r>
            <a:r>
              <a:rPr b="1" dirty="0">
                <a:latin typeface="Times New Roman" panose="02020603050405020304"/>
                <a:cs typeface="Times New Roman" panose="02020603050405020304"/>
                <a:sym typeface="+mn-ea"/>
              </a:rPr>
              <a:t>JAISON</a:t>
            </a:r>
            <a:r>
              <a:rPr b="1" spc="-45" dirty="0">
                <a:latin typeface="Times New Roman" panose="02020603050405020304"/>
                <a:cs typeface="Times New Roman" panose="02020603050405020304"/>
                <a:sym typeface="+mn-ea"/>
              </a:rPr>
              <a:t> </a:t>
            </a:r>
            <a:r>
              <a:rPr b="1" spc="-20" dirty="0">
                <a:latin typeface="Times New Roman" panose="02020603050405020304"/>
                <a:cs typeface="Times New Roman" panose="02020603050405020304"/>
                <a:sym typeface="+mn-ea"/>
              </a:rPr>
              <a:t>MATHEW</a:t>
            </a:r>
            <a:r>
              <a:rPr b="1" spc="290" dirty="0">
                <a:latin typeface="Times New Roman" panose="02020603050405020304"/>
                <a:cs typeface="Times New Roman" panose="02020603050405020304"/>
                <a:sym typeface="+mn-ea"/>
              </a:rPr>
              <a:t> </a:t>
            </a:r>
            <a:r>
              <a:rPr b="1" dirty="0">
                <a:latin typeface="Times New Roman" panose="02020603050405020304"/>
                <a:cs typeface="Times New Roman" panose="02020603050405020304"/>
                <a:sym typeface="+mn-ea"/>
              </a:rPr>
              <a:t>JOHN</a:t>
            </a:r>
            <a:endParaRPr>
              <a:latin typeface="Times New Roman" panose="02020603050405020304"/>
              <a:cs typeface="Times New Roman" panose="02020603050405020304"/>
            </a:endParaRPr>
          </a:p>
          <a:p>
            <a:pPr marL="170815" marR="168910" indent="1270" algn="ctr">
              <a:lnSpc>
                <a:spcPct val="100000"/>
              </a:lnSpc>
            </a:pPr>
            <a:r>
              <a:rPr b="1" i="1" dirty="0">
                <a:latin typeface="Times New Roman" panose="02020603050405020304"/>
                <a:cs typeface="Times New Roman" panose="02020603050405020304"/>
                <a:sym typeface="+mn-ea"/>
              </a:rPr>
              <a:t>Assistant</a:t>
            </a:r>
            <a:r>
              <a:rPr b="1" i="1" spc="55" dirty="0">
                <a:latin typeface="Times New Roman" panose="02020603050405020304"/>
                <a:cs typeface="Times New Roman" panose="02020603050405020304"/>
                <a:sym typeface="+mn-ea"/>
              </a:rPr>
              <a:t> </a:t>
            </a:r>
            <a:r>
              <a:rPr b="1" i="1" dirty="0">
                <a:latin typeface="Times New Roman" panose="02020603050405020304"/>
                <a:cs typeface="Times New Roman" panose="02020603050405020304"/>
                <a:sym typeface="+mn-ea"/>
              </a:rPr>
              <a:t>Professor </a:t>
            </a:r>
            <a:r>
              <a:rPr b="1" i="1" spc="5" dirty="0">
                <a:latin typeface="Times New Roman" panose="02020603050405020304"/>
                <a:cs typeface="Times New Roman" panose="02020603050405020304"/>
                <a:sym typeface="+mn-ea"/>
              </a:rPr>
              <a:t> </a:t>
            </a:r>
            <a:r>
              <a:rPr b="1" i="1" spc="-5" dirty="0">
                <a:latin typeface="Times New Roman" panose="02020603050405020304"/>
                <a:cs typeface="Times New Roman" panose="02020603050405020304"/>
                <a:sym typeface="+mn-ea"/>
              </a:rPr>
              <a:t>Department</a:t>
            </a:r>
            <a:r>
              <a:rPr b="1" i="1" dirty="0">
                <a:latin typeface="Times New Roman" panose="02020603050405020304"/>
                <a:cs typeface="Times New Roman" panose="02020603050405020304"/>
                <a:sym typeface="+mn-ea"/>
              </a:rPr>
              <a:t> </a:t>
            </a:r>
            <a:r>
              <a:rPr b="1" i="1" spc="-5" dirty="0">
                <a:latin typeface="Times New Roman" panose="02020603050405020304"/>
                <a:cs typeface="Times New Roman" panose="02020603050405020304"/>
                <a:sym typeface="+mn-ea"/>
              </a:rPr>
              <a:t>Of Computer</a:t>
            </a:r>
            <a:r>
              <a:rPr b="1" i="1" spc="10" dirty="0">
                <a:latin typeface="Times New Roman" panose="02020603050405020304"/>
                <a:cs typeface="Times New Roman" panose="02020603050405020304"/>
                <a:sym typeface="+mn-ea"/>
              </a:rPr>
              <a:t> </a:t>
            </a:r>
            <a:r>
              <a:rPr b="1" i="1" spc="-10" dirty="0">
                <a:latin typeface="Times New Roman" panose="02020603050405020304"/>
                <a:cs typeface="Times New Roman" panose="02020603050405020304"/>
                <a:sym typeface="+mn-ea"/>
              </a:rPr>
              <a:t>Science</a:t>
            </a:r>
            <a:endParaRPr b="1" i="1" spc="-10" dirty="0">
              <a:latin typeface="Times New Roman" panose="02020603050405020304"/>
              <a:cs typeface="Times New Roman" panose="02020603050405020304"/>
            </a:endParaRPr>
          </a:p>
          <a:p>
            <a:pPr marL="170815" marR="168910" indent="1270" algn="ctr">
              <a:lnSpc>
                <a:spcPct val="100000"/>
              </a:lnSpc>
            </a:pPr>
            <a:r>
              <a:rPr lang="en-IN" b="1" i="1" spc="-10" dirty="0">
                <a:latin typeface="Times New Roman" panose="02020603050405020304"/>
                <a:cs typeface="Times New Roman" panose="02020603050405020304"/>
                <a:sym typeface="+mn-ea"/>
              </a:rPr>
              <a:t>&amp;</a:t>
            </a:r>
            <a:r>
              <a:rPr b="1" i="1" spc="-10" dirty="0">
                <a:latin typeface="Times New Roman" panose="02020603050405020304"/>
                <a:cs typeface="Times New Roman" panose="02020603050405020304"/>
                <a:sym typeface="+mn-ea"/>
              </a:rPr>
              <a:t> </a:t>
            </a:r>
            <a:r>
              <a:rPr b="1" i="1" spc="-335" dirty="0">
                <a:latin typeface="Times New Roman" panose="02020603050405020304"/>
                <a:cs typeface="Times New Roman" panose="02020603050405020304"/>
                <a:sym typeface="+mn-ea"/>
              </a:rPr>
              <a:t> </a:t>
            </a:r>
            <a:r>
              <a:rPr b="1" i="1" spc="-10" dirty="0">
                <a:latin typeface="Times New Roman" panose="02020603050405020304"/>
                <a:cs typeface="Times New Roman" panose="02020603050405020304"/>
                <a:sym typeface="+mn-ea"/>
              </a:rPr>
              <a:t>Engineering</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10363200" cy="439420"/>
          </a:xfrm>
        </p:spPr>
        <p:txBody>
          <a:bodyPr>
            <a:noAutofit/>
          </a:bodyPr>
          <a:lstStyle/>
          <a:p>
            <a:pPr algn="ctr"/>
            <a:r>
              <a:rPr lang="en-IN" altLang="en-US" sz="3200" b="1" i="0" u="sng" dirty="0">
                <a:latin typeface="Calisto MT" panose="02040603050505030304" charset="0"/>
                <a:cs typeface="Calisto MT" panose="02040603050505030304" charset="0"/>
                <a:sym typeface="+mn-ea"/>
              </a:rPr>
              <a:t>PROPOSED SYSTEM</a:t>
            </a:r>
            <a:r>
              <a:rPr lang="en-IN" altLang="en-US" sz="3200" b="1" i="0" dirty="0">
                <a:sym typeface="+mn-ea"/>
              </a:rPr>
              <a:t> </a:t>
            </a:r>
            <a:endParaRPr lang="en-IN" altLang="en-US" sz="3200" b="1" i="0" dirty="0">
              <a:latin typeface="+mj-lt"/>
              <a:cs typeface="+mj-lt"/>
            </a:endParaRPr>
          </a:p>
        </p:txBody>
      </p:sp>
      <p:sp>
        <p:nvSpPr>
          <p:cNvPr id="3" name="Subtitle 2"/>
          <p:cNvSpPr>
            <a:spLocks noGrp="1"/>
          </p:cNvSpPr>
          <p:nvPr>
            <p:ph type="subTitle" idx="4"/>
          </p:nvPr>
        </p:nvSpPr>
        <p:spPr>
          <a:xfrm>
            <a:off x="609600" y="1066800"/>
            <a:ext cx="9838690" cy="4210050"/>
          </a:xfrm>
        </p:spPr>
        <p:txBody>
          <a:bodyPr>
            <a:noAutofit/>
          </a:bodyPr>
          <a:lstStyle/>
          <a:p>
            <a:pPr marL="0" indent="0" algn="just">
              <a:buFont typeface="Wingdings" panose="05000000000000000000" charset="0"/>
              <a:buNone/>
            </a:pP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sym typeface="+mn-ea"/>
              </a:rPr>
              <a:t>It involves preprocessing, training, and evaluation of the ResNet model for accurate disease classification.</a:t>
            </a: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sym typeface="+mn-ea"/>
              </a:rPr>
              <a:t>This system enables early detection ,intervention, optimizing resource utilization and minimizing time and cost for users in agricultural field.</a:t>
            </a: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sym typeface="+mn-ea"/>
              </a:rPr>
              <a:t>The system predicts the presence of a plant disease and recommends appropriate treatment based on disease detected.</a:t>
            </a:r>
            <a:endParaRPr lang="en-IN" altLang="en-US" sz="2400">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10363200" cy="439420"/>
          </a:xfrm>
        </p:spPr>
        <p:txBody>
          <a:bodyPr>
            <a:noAutofit/>
          </a:bodyPr>
          <a:lstStyle/>
          <a:p>
            <a:r>
              <a:rPr lang="en-IN" altLang="en-US" sz="2000" b="1" dirty="0">
                <a:latin typeface="Times New Roman" panose="02020603050405020304" charset="0"/>
                <a:cs typeface="Times New Roman" panose="02020603050405020304" charset="0"/>
              </a:rPr>
              <a:t>Advantages of CNN</a:t>
            </a:r>
            <a:endParaRPr lang="en-IN" altLang="en-US" sz="2000" b="1" dirty="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a:xfrm>
            <a:off x="609600" y="1066800"/>
            <a:ext cx="9838690" cy="4210050"/>
          </a:xfrm>
        </p:spPr>
        <p:txBody>
          <a:bodyPr>
            <a:noAutofit/>
          </a:bodyPr>
          <a:lstStyle/>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rPr>
              <a:t>It is a deep learning architecture, specifically a type of convolutional neural network (CNN), designed to learn hierarchical features directly from raw data (e.g., images).</a:t>
            </a:r>
            <a:endParaRPr lang="en-IN" altLang="en-US" sz="240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rPr>
              <a:t>ResNet-based algorithms, especially in the domain of image processing, often outperform traditional methods due to their ability to capture complex patterns and details in images.</a:t>
            </a:r>
            <a:endParaRPr lang="en-IN" altLang="en-US" sz="240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rPr>
              <a:t>Deep learning models, including ResNet, require more computational resources and data to train effectively but can achieve progressive performance in complex tasks.</a:t>
            </a:r>
            <a:endParaRPr lang="en-IN" altLang="en-US" sz="240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1260"/>
            <a:ext cx="10363200" cy="608965"/>
          </a:xfrm>
        </p:spPr>
        <p:txBody>
          <a:bodyPr/>
          <a:lstStyle/>
          <a:p>
            <a:pPr algn="ctr"/>
            <a:r>
              <a:rPr lang="en-US" b="1" u="sng" dirty="0">
                <a:latin typeface="Times New Roman" panose="02020603050405020304" charset="0"/>
                <a:cs typeface="Times New Roman" panose="02020603050405020304" charset="0"/>
              </a:rPr>
              <a:t>ROC </a:t>
            </a:r>
            <a:r>
              <a:rPr lang="en-US" sz="3200" b="1" u="sng" dirty="0">
                <a:latin typeface="Times New Roman" panose="02020603050405020304" charset="0"/>
                <a:cs typeface="Times New Roman" panose="02020603050405020304" charset="0"/>
              </a:rPr>
              <a:t>CURVE</a:t>
            </a:r>
            <a:endParaRPr lang="en-US" b="1" u="sng" dirty="0">
              <a:latin typeface="Times New Roman" panose="02020603050405020304" charset="0"/>
              <a:cs typeface="Times New Roman" panose="02020603050405020304" charset="0"/>
            </a:endParaRPr>
          </a:p>
        </p:txBody>
      </p:sp>
      <p:sp>
        <p:nvSpPr>
          <p:cNvPr id="3" name="Subtitle 2"/>
          <p:cNvSpPr>
            <a:spLocks noGrp="1"/>
          </p:cNvSpPr>
          <p:nvPr>
            <p:ph type="subTitle" idx="4"/>
          </p:nvPr>
        </p:nvSpPr>
        <p:spPr/>
        <p:txBody>
          <a:bodyPr/>
          <a:lstStyle/>
          <a:p>
            <a:endParaRPr lang="en-US"/>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lang="en-US" spc="-5" smtClean="0"/>
            </a:fld>
            <a:endParaRPr lang="en-US" spc="-5" dirty="0"/>
          </a:p>
        </p:txBody>
      </p:sp>
      <p:pic>
        <p:nvPicPr>
          <p:cNvPr id="6" name="Picture 5" descr="A screen shot of a graph&#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5300" y="1143000"/>
            <a:ext cx="10612120" cy="53028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685800" y="762000"/>
            <a:ext cx="9970770" cy="4269105"/>
          </a:xfrm>
        </p:spPr>
        <p:txBody>
          <a:bodyPr>
            <a:noAutofit/>
          </a:bodyPr>
          <a:p>
            <a:pPr marL="0" indent="0" algn="l"/>
            <a:br>
              <a:rPr lang="en-IN" altLang="en-US" sz="2000">
                <a:latin typeface="Times New Roman" panose="02020603050405020304" charset="0"/>
                <a:cs typeface="Times New Roman" panose="02020603050405020304" charset="0"/>
              </a:rPr>
            </a:br>
            <a:br>
              <a:rPr lang="en-IN" altLang="en-US" sz="2000">
                <a:latin typeface="Times New Roman" panose="02020603050405020304" charset="0"/>
                <a:cs typeface="Times New Roman" panose="02020603050405020304" charset="0"/>
              </a:rPr>
            </a:br>
            <a:r>
              <a:rPr lang="en-IN" altLang="en-US" sz="2000">
                <a:latin typeface="Times New Roman" panose="02020603050405020304" charset="0"/>
                <a:cs typeface="Times New Roman" panose="02020603050405020304" charset="0"/>
              </a:rPr>
              <a:t>A</a:t>
            </a:r>
            <a:r>
              <a:rPr lang="en-US" sz="2000">
                <a:latin typeface="Times New Roman" panose="02020603050405020304" charset="0"/>
                <a:cs typeface="Times New Roman" panose="02020603050405020304" charset="0"/>
              </a:rPr>
              <a:t>n ROC curve (receiver operating characteristic curve) is a graph showing the performance of a classification model at all classification thresholds. This curve plots two parameters:</a:t>
            </a: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    True Positive Rate</a:t>
            </a: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    False Positive Rate</a:t>
            </a: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r>
              <a:rPr lang="en-US" sz="2000">
                <a:latin typeface="Times New Roman" panose="02020603050405020304" charset="0"/>
                <a:cs typeface="Times New Roman" panose="02020603050405020304" charset="0"/>
              </a:rPr>
              <a:t>True Positive Rate (TPR) is a synonym for recall and is therefore defined as follows:</a:t>
            </a:r>
            <a:br>
              <a:rPr lang="en-US" sz="2000">
                <a:latin typeface="Times New Roman" panose="02020603050405020304" charset="0"/>
                <a:cs typeface="Times New Roman" panose="02020603050405020304" charset="0"/>
              </a:rPr>
            </a:br>
            <a:br>
              <a:rPr lang="en-US" sz="2000">
                <a:latin typeface="Times New Roman" panose="02020603050405020304" charset="0"/>
                <a:cs typeface="Times New Roman" panose="02020603050405020304" charset="0"/>
              </a:rPr>
            </a:br>
            <a:r>
              <a:rPr lang="en-IN" altLang="en-US" sz="2000">
                <a:latin typeface="Times New Roman" panose="02020603050405020304" charset="0"/>
                <a:cs typeface="Times New Roman" panose="02020603050405020304" charset="0"/>
              </a:rPr>
              <a:t>TPR=        TP</a:t>
            </a:r>
            <a:br>
              <a:rPr lang="en-IN" altLang="en-US" sz="2000">
                <a:latin typeface="Times New Roman" panose="02020603050405020304" charset="0"/>
                <a:cs typeface="Times New Roman" panose="02020603050405020304" charset="0"/>
              </a:rPr>
            </a:br>
            <a:br>
              <a:rPr lang="en-IN" altLang="en-US" sz="2000">
                <a:latin typeface="Times New Roman" panose="02020603050405020304" charset="0"/>
                <a:cs typeface="Times New Roman" panose="02020603050405020304" charset="0"/>
              </a:rPr>
            </a:br>
            <a:r>
              <a:rPr lang="en-IN" altLang="en-US" sz="2000">
                <a:latin typeface="Times New Roman" panose="02020603050405020304" charset="0"/>
                <a:cs typeface="Times New Roman" panose="02020603050405020304" charset="0"/>
              </a:rPr>
              <a:t>              TP+FN</a:t>
            </a:r>
            <a:br>
              <a:rPr lang="en-IN" altLang="en-US" sz="2000">
                <a:latin typeface="Times New Roman" panose="02020603050405020304" charset="0"/>
                <a:cs typeface="Times New Roman" panose="02020603050405020304" charset="0"/>
              </a:rPr>
            </a:br>
            <a:br>
              <a:rPr lang="en-IN" altLang="en-US" sz="2000">
                <a:latin typeface="Times New Roman" panose="02020603050405020304" charset="0"/>
                <a:cs typeface="Times New Roman" panose="02020603050405020304" charset="0"/>
              </a:rPr>
            </a:br>
            <a:r>
              <a:rPr lang="en-IN" altLang="en-US" sz="2000">
                <a:latin typeface="Times New Roman" panose="02020603050405020304" charset="0"/>
                <a:cs typeface="Times New Roman" panose="02020603050405020304" charset="0"/>
              </a:rPr>
              <a:t>FPR=       FP</a:t>
            </a:r>
            <a:br>
              <a:rPr lang="en-IN" altLang="en-US" sz="2000">
                <a:latin typeface="Times New Roman" panose="02020603050405020304" charset="0"/>
                <a:cs typeface="Times New Roman" panose="02020603050405020304" charset="0"/>
              </a:rPr>
            </a:br>
            <a:br>
              <a:rPr lang="en-IN" altLang="en-US" sz="2000">
                <a:latin typeface="Times New Roman" panose="02020603050405020304" charset="0"/>
                <a:cs typeface="Times New Roman" panose="02020603050405020304" charset="0"/>
              </a:rPr>
            </a:br>
            <a:r>
              <a:rPr lang="en-IN" altLang="en-US" sz="2000">
                <a:latin typeface="Times New Roman" panose="02020603050405020304" charset="0"/>
                <a:cs typeface="Times New Roman" panose="02020603050405020304" charset="0"/>
              </a:rPr>
              <a:t>             FP+TN</a:t>
            </a:r>
            <a:endParaRPr lang="en-IN" altLang="en-US" sz="20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7"/>
          </p:nvPr>
        </p:nvSpPr>
        <p:spPr/>
        <p:txBody>
          <a:bodyPr/>
          <a:p>
            <a:pPr marL="38100">
              <a:lnSpc>
                <a:spcPts val="1640"/>
              </a:lnSpc>
            </a:pPr>
            <a:fld id="{81D60167-4931-47E6-BA6A-407CBD079E47}" type="slidenum">
              <a:rPr spc="-5" dirty="0"/>
            </a:fld>
            <a:endParaRPr spc="-5" dirty="0"/>
          </a:p>
        </p:txBody>
      </p:sp>
      <p:cxnSp>
        <p:nvCxnSpPr>
          <p:cNvPr id="6" name="Straight Connector 5"/>
          <p:cNvCxnSpPr/>
          <p:nvPr/>
        </p:nvCxnSpPr>
        <p:spPr>
          <a:xfrm>
            <a:off x="1219200" y="3657600"/>
            <a:ext cx="12192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9" name="Straight Connector 8"/>
          <p:cNvCxnSpPr/>
          <p:nvPr/>
        </p:nvCxnSpPr>
        <p:spPr>
          <a:xfrm>
            <a:off x="1219200" y="4800600"/>
            <a:ext cx="1219200" cy="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p>
            <a:pPr marL="38100">
              <a:lnSpc>
                <a:spcPts val="1640"/>
              </a:lnSpc>
            </a:pPr>
            <a:fld id="{81D60167-4931-47E6-BA6A-407CBD079E47}" type="slidenum">
              <a:rPr spc="-5" dirty="0"/>
            </a:fld>
            <a:endParaRPr spc="-5" dirty="0"/>
          </a:p>
        </p:txBody>
      </p:sp>
      <p:pic>
        <p:nvPicPr>
          <p:cNvPr id="5" name="Content Placeholder 4" descr="ROCCurve"/>
          <p:cNvPicPr>
            <a:picLocks noChangeAspect="1"/>
          </p:cNvPicPr>
          <p:nvPr>
            <p:ph idx="1"/>
          </p:nvPr>
        </p:nvPicPr>
        <p:blipFill>
          <a:blip r:embed="rId1">
            <a:extLst>
              <a:ext uri="{96DAC541-7B7A-43D3-8B79-37D633B846F1}">
                <asvg:svgBlip xmlns:asvg="http://schemas.microsoft.com/office/drawing/2016/SVG/main" r:embed="rId2"/>
              </a:ext>
            </a:extLst>
          </a:blip>
          <a:stretch>
            <a:fillRect/>
          </a:stretch>
        </p:blipFill>
        <p:spPr>
          <a:xfrm>
            <a:off x="3350260" y="1855470"/>
            <a:ext cx="3745230" cy="2371090"/>
          </a:xfrm>
          <a:prstGeom prst="rect">
            <a:avLst/>
          </a:prstGeom>
        </p:spPr>
      </p:pic>
      <p:sp>
        <p:nvSpPr>
          <p:cNvPr id="7" name="Text Box 6"/>
          <p:cNvSpPr txBox="1"/>
          <p:nvPr/>
        </p:nvSpPr>
        <p:spPr>
          <a:xfrm>
            <a:off x="457200" y="762000"/>
            <a:ext cx="11231880" cy="922020"/>
          </a:xfrm>
          <a:prstGeom prst="rect">
            <a:avLst/>
          </a:prstGeom>
          <a:noFill/>
        </p:spPr>
        <p:txBody>
          <a:bodyPr wrap="square" rtlCol="0">
            <a:spAutoFit/>
          </a:bodyPr>
          <a:p>
            <a:pPr marL="285750" indent="-285750">
              <a:buFont typeface="Arial" panose="020B0604020202020204" pitchFamily="34" charset="0"/>
              <a:buChar char="•"/>
            </a:pPr>
            <a:r>
              <a:rPr lang="en-US">
                <a:latin typeface="Times New Roman" panose="02020603050405020304" charset="0"/>
                <a:cs typeface="Times New Roman" panose="02020603050405020304" charset="0"/>
              </a:rPr>
              <a:t>An ROC curve plots TPR vs. FPR at different classification thresholds. Lowering the classification threshold classifies more items as positive, thus increasing both False Positives and True Positives. The following figure shows a typical ROC curve.</a:t>
            </a:r>
            <a:endParaRPr lang="en-US">
              <a:latin typeface="Times New Roman" panose="02020603050405020304" charset="0"/>
              <a:cs typeface="Times New Roman" panose="02020603050405020304" charset="0"/>
            </a:endParaRPr>
          </a:p>
        </p:txBody>
      </p:sp>
      <p:sp>
        <p:nvSpPr>
          <p:cNvPr id="8" name="Text Box 7"/>
          <p:cNvSpPr txBox="1"/>
          <p:nvPr/>
        </p:nvSpPr>
        <p:spPr>
          <a:xfrm>
            <a:off x="304800" y="4724400"/>
            <a:ext cx="11202670" cy="922020"/>
          </a:xfrm>
          <a:prstGeom prst="rect">
            <a:avLst/>
          </a:prstGeom>
          <a:noFill/>
        </p:spPr>
        <p:txBody>
          <a:bodyPr wrap="square" rtlCol="0">
            <a:spAutoFit/>
          </a:bodyPr>
          <a:p>
            <a:pPr marL="285750" indent="-285750">
              <a:buFont typeface="Arial" panose="020B0604020202020204" pitchFamily="34" charset="0"/>
              <a:buChar char="•"/>
            </a:pPr>
            <a:r>
              <a:rPr lang="en-US">
                <a:latin typeface="Times New Roman" panose="02020603050405020304" charset="0"/>
                <a:cs typeface="Times New Roman" panose="02020603050405020304" charset="0"/>
              </a:rPr>
              <a:t>To compute the points in an ROC curve, we could evaluate a logistic regression model many times with different classification thresholds, but this would be inefficient. Fortunately, there's an efficient, sorting-based algorithm that can provide this information for us, called AUC.</a:t>
            </a:r>
            <a:endParaRPr lang="en-US">
              <a:latin typeface="Times New Roman" panose="02020603050405020304" charset="0"/>
              <a:cs typeface="Times New Roman" panose="020206030504050203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sz="half" idx="2"/>
          </p:nvPr>
        </p:nvSpPr>
        <p:spPr>
          <a:xfrm>
            <a:off x="609600" y="376555"/>
            <a:ext cx="10906760" cy="3206115"/>
          </a:xfrm>
        </p:spPr>
        <p:txBody>
          <a:bodyPr wrap="square">
            <a:noAutofit/>
          </a:bodyPr>
          <a:p>
            <a:r>
              <a:rPr lang="en-US" sz="1800">
                <a:latin typeface="Times New Roman" panose="02020603050405020304" charset="0"/>
                <a:cs typeface="Times New Roman" panose="02020603050405020304" charset="0"/>
              </a:rPr>
              <a:t>AUC stands for "Area under the ROC Curve." That is, AUC measures the entire two-dimensional area underneath the entire ROC curve (think integral calculus) from (0,0) to (1,1).</a:t>
            </a:r>
            <a:endParaRPr lang="en-US" sz="1800">
              <a:latin typeface="Times New Roman" panose="02020603050405020304" charset="0"/>
              <a:cs typeface="Times New Roman" panose="02020603050405020304" charset="0"/>
            </a:endParaRPr>
          </a:p>
          <a:p>
            <a:r>
              <a:rPr lang="en-US" sz="1800">
                <a:latin typeface="Times New Roman" panose="02020603050405020304" charset="0"/>
                <a:cs typeface="Times New Roman" panose="02020603050405020304" charset="0"/>
              </a:rPr>
              <a:t>AUC (Area under the ROC Curve).</a:t>
            </a:r>
            <a:endParaRPr lang="en-US" sz="1800">
              <a:latin typeface="Times New Roman" panose="02020603050405020304" charset="0"/>
              <a:cs typeface="Times New Roman" panose="02020603050405020304" charset="0"/>
            </a:endParaRPr>
          </a:p>
          <a:p>
            <a:endParaRPr lang="en-US" sz="1800">
              <a:latin typeface="Times New Roman" panose="02020603050405020304" charset="0"/>
              <a:cs typeface="Times New Roman" panose="02020603050405020304" charset="0"/>
            </a:endParaRPr>
          </a:p>
          <a:p>
            <a:pPr marL="0" indent="0">
              <a:buNone/>
            </a:pPr>
            <a:endParaRPr lang="en-US" sz="1800">
              <a:latin typeface="Times New Roman" panose="02020603050405020304" charset="0"/>
              <a:cs typeface="Times New Roman" panose="02020603050405020304" charset="0"/>
            </a:endParaRPr>
          </a:p>
          <a:p>
            <a:pPr marL="0" indent="0">
              <a:buNone/>
            </a:pPr>
            <a:r>
              <a:rPr lang="en-US" sz="1800">
                <a:latin typeface="Times New Roman" panose="02020603050405020304" charset="0"/>
                <a:cs typeface="Times New Roman" panose="02020603050405020304" charset="0"/>
              </a:rPr>
              <a:t> </a:t>
            </a:r>
            <a:endParaRPr lang="en-US" sz="180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7"/>
          </p:nvPr>
        </p:nvSpPr>
        <p:spPr/>
        <p:txBody>
          <a:bodyPr/>
          <a:p>
            <a:pPr marL="38100">
              <a:lnSpc>
                <a:spcPts val="1640"/>
              </a:lnSpc>
            </a:pPr>
            <a:fld id="{81D60167-4931-47E6-BA6A-407CBD079E47}" type="slidenum">
              <a:rPr lang="en-US" spc="-5" smtClean="0"/>
            </a:fld>
            <a:endParaRPr lang="en-US" spc="-5" dirty="0"/>
          </a:p>
        </p:txBody>
      </p:sp>
      <p:pic>
        <p:nvPicPr>
          <p:cNvPr id="5" name="Content Placeholder 4" descr="AUC"/>
          <p:cNvPicPr>
            <a:picLocks noChangeAspect="1"/>
          </p:cNvPicPr>
          <p:nvPr>
            <p:ph sz="half" idx="3"/>
          </p:nvPr>
        </p:nvPicPr>
        <p:blipFill>
          <a:blip r:embed="rId1">
            <a:extLst>
              <a:ext uri="{96DAC541-7B7A-43D3-8B79-37D633B846F1}">
                <asvg:svgBlip xmlns:asvg="http://schemas.microsoft.com/office/drawing/2016/SVG/main" r:embed="rId2"/>
              </a:ext>
            </a:extLst>
          </a:blip>
          <a:stretch>
            <a:fillRect/>
          </a:stretch>
        </p:blipFill>
        <p:spPr>
          <a:xfrm>
            <a:off x="3429000" y="1828800"/>
            <a:ext cx="3312160" cy="2858135"/>
          </a:xfrm>
          <a:prstGeom prst="rect">
            <a:avLst/>
          </a:prstGeom>
        </p:spPr>
      </p:pic>
      <p:sp>
        <p:nvSpPr>
          <p:cNvPr id="7" name="Text Box 6"/>
          <p:cNvSpPr txBox="1"/>
          <p:nvPr/>
        </p:nvSpPr>
        <p:spPr>
          <a:xfrm>
            <a:off x="262890" y="5337810"/>
            <a:ext cx="10511155" cy="368300"/>
          </a:xfrm>
          <a:prstGeom prst="rect">
            <a:avLst/>
          </a:prstGeom>
          <a:noFill/>
        </p:spPr>
        <p:txBody>
          <a:bodyPr wrap="square" rtlCol="0">
            <a:spAutoFit/>
          </a:bodyPr>
          <a:p>
            <a:r>
              <a:rPr lang="en-US">
                <a:latin typeface="Times New Roman" panose="02020603050405020304" charset="0"/>
                <a:cs typeface="Times New Roman" panose="02020603050405020304" charset="0"/>
              </a:rPr>
              <a:t>AUC provides an aggregate measure of performance across all possible classification thresholds.</a:t>
            </a:r>
            <a:endParaRPr lang="en-US">
              <a:latin typeface="Times New Roman" panose="02020603050405020304" charset="0"/>
              <a:cs typeface="Times New Roman" panose="020206030504050203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163533"/>
            <a:ext cx="7848600" cy="913130"/>
          </a:xfrm>
        </p:spPr>
        <p:txBody>
          <a:bodyPr/>
          <a:lstStyle/>
          <a:p>
            <a:endParaRPr lang="en-US" dirty="0"/>
          </a:p>
        </p:txBody>
      </p:sp>
      <p:sp>
        <p:nvSpPr>
          <p:cNvPr id="3" name="Subtitle 2"/>
          <p:cNvSpPr>
            <a:spLocks noGrp="1"/>
          </p:cNvSpPr>
          <p:nvPr>
            <p:ph type="subTitle" idx="4"/>
          </p:nvPr>
        </p:nvSpPr>
        <p:spPr/>
        <p:txBody>
          <a:bodyPr/>
          <a:lstStyle/>
          <a:p>
            <a:endParaRPr lang="en-US"/>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lang="en-US" spc="-5" smtClean="0"/>
            </a:fld>
            <a:endParaRPr lang="en-US" spc="-5"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163830"/>
            <a:ext cx="10037445" cy="623062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4241"/>
            <a:ext cx="10363200" cy="613309"/>
          </a:xfrm>
        </p:spPr>
        <p:txBody>
          <a:bodyPr/>
          <a:lstStyle/>
          <a:p>
            <a:pPr algn="ctr"/>
            <a:r>
              <a:rPr lang="en-US" b="1">
                <a:latin typeface="Times New Roman" panose="02020603050405020304" charset="0"/>
                <a:cs typeface="Times New Roman" panose="02020603050405020304" charset="0"/>
              </a:rPr>
              <a:t>Difference</a:t>
            </a:r>
            <a:r>
              <a:rPr lang="en-US"/>
              <a:t> </a:t>
            </a:r>
            <a:endParaRPr lang="en-US" dirty="0"/>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lang="en-US" spc="-5" smtClean="0"/>
            </a:fld>
            <a:endParaRPr lang="en-US" spc="-5" dirty="0"/>
          </a:p>
        </p:txBody>
      </p:sp>
      <p:pic>
        <p:nvPicPr>
          <p:cNvPr id="6" name="Picture 5" descr="A graph of a positive rat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8753" y="1155700"/>
            <a:ext cx="5346700" cy="5232400"/>
          </a:xfrm>
          <a:prstGeom prst="rect">
            <a:avLst/>
          </a:prstGeom>
        </p:spPr>
      </p:pic>
      <p:pic>
        <p:nvPicPr>
          <p:cNvPr id="8" name="Picture 7" descr="A graph of a positive rat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5100" y="1205865"/>
            <a:ext cx="5117465" cy="5043805"/>
          </a:xfrm>
          <a:prstGeom prst="rect">
            <a:avLst/>
          </a:prstGeom>
        </p:spPr>
      </p:pic>
      <mc:AlternateContent xmlns:mc="http://schemas.openxmlformats.org/markup-compatibility/2006" xmlns:p14="http://schemas.microsoft.com/office/powerpoint/2010/main">
        <mc:Choice Requires="p14">
          <p:contentPart r:id="rId3" p14:bwMode="auto">
            <p14:nvContentPartPr>
              <p14:cNvPr id="12" name="Ink 11"/>
              <p14:cNvContentPartPr/>
              <p14:nvPr/>
            </p14:nvContentPartPr>
            <p14:xfrm>
              <a:off x="6527985" y="1001474"/>
              <a:ext cx="462960" cy="121680"/>
            </p14:xfrm>
          </p:contentPart>
        </mc:Choice>
        <mc:Fallback xmlns="">
          <p:pic>
            <p:nvPicPr>
              <p:cNvPr id="12" name="Ink 11"/>
            </p:nvPicPr>
            <p:blipFill>
              <a:blip r:embed="rId4"/>
            </p:blipFill>
            <p:spPr>
              <a:xfrm>
                <a:off x="6527985" y="1001474"/>
                <a:ext cx="462960" cy="1216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8" name="Ink 17"/>
              <p14:cNvContentPartPr/>
              <p14:nvPr/>
            </p14:nvContentPartPr>
            <p14:xfrm>
              <a:off x="6342945" y="719594"/>
              <a:ext cx="1716120" cy="547200"/>
            </p14:xfrm>
          </p:contentPart>
        </mc:Choice>
        <mc:Fallback xmlns="">
          <p:pic>
            <p:nvPicPr>
              <p:cNvPr id="18" name="Ink 17"/>
            </p:nvPicPr>
            <p:blipFill>
              <a:blip r:embed="rId6"/>
            </p:blipFill>
            <p:spPr>
              <a:xfrm>
                <a:off x="6342945" y="719594"/>
                <a:ext cx="1716120" cy="5472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2" name="Ink 21"/>
              <p14:cNvContentPartPr/>
              <p14:nvPr/>
            </p14:nvContentPartPr>
            <p14:xfrm>
              <a:off x="7002465" y="1054754"/>
              <a:ext cx="972720" cy="253080"/>
            </p14:xfrm>
          </p:contentPart>
        </mc:Choice>
        <mc:Fallback xmlns="">
          <p:pic>
            <p:nvPicPr>
              <p:cNvPr id="22" name="Ink 21"/>
            </p:nvPicPr>
            <p:blipFill>
              <a:blip r:embed="rId8"/>
            </p:blipFill>
            <p:spPr>
              <a:xfrm>
                <a:off x="7002465" y="1054754"/>
                <a:ext cx="972720" cy="2530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3" name="Ink 22"/>
              <p14:cNvContentPartPr/>
              <p14:nvPr/>
            </p14:nvContentPartPr>
            <p14:xfrm>
              <a:off x="7523385" y="1055834"/>
              <a:ext cx="1112040" cy="147960"/>
            </p14:xfrm>
          </p:contentPart>
        </mc:Choice>
        <mc:Fallback xmlns="">
          <p:pic>
            <p:nvPicPr>
              <p:cNvPr id="23" name="Ink 22"/>
            </p:nvPicPr>
            <p:blipFill>
              <a:blip r:embed="rId10"/>
            </p:blipFill>
            <p:spPr>
              <a:xfrm>
                <a:off x="7523385" y="1055834"/>
                <a:ext cx="1112040" cy="1479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6" name="Ink 25"/>
              <p14:cNvContentPartPr/>
              <p14:nvPr/>
            </p14:nvContentPartPr>
            <p14:xfrm>
              <a:off x="7870425" y="1075274"/>
              <a:ext cx="437760" cy="152280"/>
            </p14:xfrm>
          </p:contentPart>
        </mc:Choice>
        <mc:Fallback xmlns="">
          <p:pic>
            <p:nvPicPr>
              <p:cNvPr id="26" name="Ink 25"/>
            </p:nvPicPr>
            <p:blipFill>
              <a:blip r:embed="rId12"/>
            </p:blipFill>
            <p:spPr>
              <a:xfrm>
                <a:off x="7870425" y="1075274"/>
                <a:ext cx="437760" cy="1522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0" name="Ink 29"/>
              <p14:cNvContentPartPr/>
              <p14:nvPr/>
            </p14:nvContentPartPr>
            <p14:xfrm>
              <a:off x="8006865" y="996434"/>
              <a:ext cx="639000" cy="253800"/>
            </p14:xfrm>
          </p:contentPart>
        </mc:Choice>
        <mc:Fallback xmlns="">
          <p:pic>
            <p:nvPicPr>
              <p:cNvPr id="30" name="Ink 29"/>
            </p:nvPicPr>
            <p:blipFill>
              <a:blip r:embed="rId14"/>
            </p:blipFill>
            <p:spPr>
              <a:xfrm>
                <a:off x="8006865" y="996434"/>
                <a:ext cx="639000" cy="253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42" name="Ink 41"/>
              <p14:cNvContentPartPr/>
              <p14:nvPr/>
            </p14:nvContentPartPr>
            <p14:xfrm>
              <a:off x="8821185" y="1133234"/>
              <a:ext cx="774360" cy="70920"/>
            </p14:xfrm>
          </p:contentPart>
        </mc:Choice>
        <mc:Fallback xmlns="">
          <p:pic>
            <p:nvPicPr>
              <p:cNvPr id="42" name="Ink 41"/>
            </p:nvPicPr>
            <p:blipFill>
              <a:blip r:embed="rId16"/>
            </p:blipFill>
            <p:spPr>
              <a:xfrm>
                <a:off x="8821185" y="1133234"/>
                <a:ext cx="774360" cy="709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46" name="Ink 45"/>
              <p14:cNvContentPartPr/>
              <p14:nvPr/>
            </p14:nvContentPartPr>
            <p14:xfrm>
              <a:off x="9566745" y="1105874"/>
              <a:ext cx="221040" cy="97920"/>
            </p14:xfrm>
          </p:contentPart>
        </mc:Choice>
        <mc:Fallback xmlns="">
          <p:pic>
            <p:nvPicPr>
              <p:cNvPr id="46" name="Ink 45"/>
            </p:nvPicPr>
            <p:blipFill>
              <a:blip r:embed="rId18"/>
            </p:blipFill>
            <p:spPr>
              <a:xfrm>
                <a:off x="9566745" y="1105874"/>
                <a:ext cx="221040" cy="9792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8" name="Ink 47"/>
              <p14:cNvContentPartPr/>
              <p14:nvPr/>
            </p14:nvContentPartPr>
            <p14:xfrm>
              <a:off x="9922785" y="1149794"/>
              <a:ext cx="286200" cy="54360"/>
            </p14:xfrm>
          </p:contentPart>
        </mc:Choice>
        <mc:Fallback xmlns="">
          <p:pic>
            <p:nvPicPr>
              <p:cNvPr id="48" name="Ink 47"/>
            </p:nvPicPr>
            <p:blipFill>
              <a:blip r:embed="rId20"/>
            </p:blipFill>
            <p:spPr>
              <a:xfrm>
                <a:off x="9922785" y="1149794"/>
                <a:ext cx="286200" cy="5436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9" name="Ink 48"/>
              <p14:cNvContentPartPr/>
              <p14:nvPr/>
            </p14:nvContentPartPr>
            <p14:xfrm>
              <a:off x="9694905" y="1129274"/>
              <a:ext cx="722880" cy="62640"/>
            </p14:xfrm>
          </p:contentPart>
        </mc:Choice>
        <mc:Fallback xmlns="">
          <p:pic>
            <p:nvPicPr>
              <p:cNvPr id="49" name="Ink 48"/>
            </p:nvPicPr>
            <p:blipFill>
              <a:blip r:embed="rId22"/>
            </p:blipFill>
            <p:spPr>
              <a:xfrm>
                <a:off x="9694905" y="1129274"/>
                <a:ext cx="722880" cy="626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0" name="Ink 49"/>
              <p14:cNvContentPartPr/>
              <p14:nvPr/>
            </p14:nvContentPartPr>
            <p14:xfrm>
              <a:off x="9792465" y="1147274"/>
              <a:ext cx="208440" cy="33840"/>
            </p14:xfrm>
          </p:contentPart>
        </mc:Choice>
        <mc:Fallback xmlns="">
          <p:pic>
            <p:nvPicPr>
              <p:cNvPr id="50" name="Ink 49"/>
            </p:nvPicPr>
            <p:blipFill>
              <a:blip r:embed="rId24"/>
            </p:blipFill>
            <p:spPr>
              <a:xfrm>
                <a:off x="9792465" y="1147274"/>
                <a:ext cx="208440" cy="3384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8" name="Ink 57"/>
              <p14:cNvContentPartPr/>
              <p14:nvPr/>
            </p14:nvContentPartPr>
            <p14:xfrm>
              <a:off x="9896505" y="1146914"/>
              <a:ext cx="393840" cy="114480"/>
            </p14:xfrm>
          </p:contentPart>
        </mc:Choice>
        <mc:Fallback xmlns="">
          <p:pic>
            <p:nvPicPr>
              <p:cNvPr id="58" name="Ink 57"/>
            </p:nvPicPr>
            <p:blipFill>
              <a:blip r:embed="rId26"/>
            </p:blipFill>
            <p:spPr>
              <a:xfrm>
                <a:off x="9896505" y="1146914"/>
                <a:ext cx="393840" cy="11448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63" name="Ink 62"/>
              <p14:cNvContentPartPr/>
              <p14:nvPr/>
            </p14:nvContentPartPr>
            <p14:xfrm>
              <a:off x="10677705" y="943874"/>
              <a:ext cx="700560" cy="271800"/>
            </p14:xfrm>
          </p:contentPart>
        </mc:Choice>
        <mc:Fallback xmlns="">
          <p:pic>
            <p:nvPicPr>
              <p:cNvPr id="63" name="Ink 62"/>
            </p:nvPicPr>
            <p:blipFill>
              <a:blip r:embed="rId28"/>
            </p:blipFill>
            <p:spPr>
              <a:xfrm>
                <a:off x="10677705" y="943874"/>
                <a:ext cx="700560" cy="271800"/>
              </a:xfrm>
              <a:prstGeom prst="rect"/>
            </p:spPr>
          </p:pic>
        </mc:Fallback>
      </mc:AlternateContent>
      <p:grpSp>
        <p:nvGrpSpPr>
          <p:cNvPr id="66" name="Group 65"/>
          <p:cNvGrpSpPr/>
          <p:nvPr/>
        </p:nvGrpSpPr>
        <p:grpSpPr>
          <a:xfrm>
            <a:off x="10602105" y="927674"/>
            <a:ext cx="1261800" cy="322560"/>
            <a:chOff x="10602105" y="927674"/>
            <a:chExt cx="1261800" cy="322560"/>
          </a:xfrm>
        </p:grpSpPr>
        <mc:AlternateContent xmlns:mc="http://schemas.openxmlformats.org/markup-compatibility/2006" xmlns:p14="http://schemas.microsoft.com/office/powerpoint/2010/main">
          <mc:Choice Requires="p14">
            <p:contentPart r:id="rId29" p14:bwMode="auto">
              <p14:nvContentPartPr>
                <p14:cNvPr id="60" name="Ink 59"/>
                <p14:cNvContentPartPr/>
                <p14:nvPr/>
              </p14:nvContentPartPr>
              <p14:xfrm>
                <a:off x="11233545" y="933434"/>
                <a:ext cx="630360" cy="316800"/>
              </p14:xfrm>
            </p:contentPart>
          </mc:Choice>
          <mc:Fallback xmlns="">
            <p:pic>
              <p:nvPicPr>
                <p:cNvPr id="60" name="Ink 59"/>
              </p:nvPicPr>
              <p:blipFill>
                <a:blip r:embed="rId30"/>
              </p:blipFill>
              <p:spPr>
                <a:xfrm>
                  <a:off x="11233545" y="933434"/>
                  <a:ext cx="630360" cy="3168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61" name="Ink 60"/>
                <p14:cNvContentPartPr/>
                <p14:nvPr/>
              </p14:nvContentPartPr>
              <p14:xfrm>
                <a:off x="10983345" y="927674"/>
                <a:ext cx="649440" cy="311040"/>
              </p14:xfrm>
            </p:contentPart>
          </mc:Choice>
          <mc:Fallback xmlns="">
            <p:pic>
              <p:nvPicPr>
                <p:cNvPr id="61" name="Ink 60"/>
              </p:nvPicPr>
              <p:blipFill>
                <a:blip r:embed="rId32"/>
              </p:blipFill>
              <p:spPr>
                <a:xfrm>
                  <a:off x="10983345" y="927674"/>
                  <a:ext cx="649440" cy="31104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65" name="Ink 64"/>
                <p14:cNvContentPartPr/>
                <p14:nvPr/>
              </p14:nvContentPartPr>
              <p14:xfrm>
                <a:off x="10602105" y="1092554"/>
                <a:ext cx="487080" cy="157680"/>
              </p14:xfrm>
            </p:contentPart>
          </mc:Choice>
          <mc:Fallback xmlns="">
            <p:pic>
              <p:nvPicPr>
                <p:cNvPr id="65" name="Ink 64"/>
              </p:nvPicPr>
              <p:blipFill>
                <a:blip r:embed="rId34"/>
              </p:blipFill>
              <p:spPr>
                <a:xfrm>
                  <a:off x="10602105" y="1092554"/>
                  <a:ext cx="487080" cy="157680"/>
                </a:xfrm>
                <a:prstGeom prst="rect"/>
              </p:spPr>
            </p:pic>
          </mc:Fallback>
        </mc:AlternateContent>
      </p:grpSp>
      <p:cxnSp>
        <p:nvCxnSpPr>
          <p:cNvPr id="5" name="Straight Connector 4"/>
          <p:cNvCxnSpPr/>
          <p:nvPr/>
        </p:nvCxnSpPr>
        <p:spPr>
          <a:xfrm>
            <a:off x="6498590" y="1205865"/>
            <a:ext cx="5083810" cy="13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625590" y="6236335"/>
            <a:ext cx="5083810" cy="13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57200" y="1153795"/>
            <a:ext cx="5083810" cy="13335"/>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04800" y="6388100"/>
            <a:ext cx="5083810" cy="13335"/>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6" name="Content Placeholder 5" descr="C:\Users\sajuv\OneDrive\Pictures\Screenshots\home page1.pnghome page1"/>
          <p:cNvPicPr>
            <a:picLocks noGrp="1" noChangeAspect="1"/>
          </p:cNvPicPr>
          <p:nvPr>
            <p:ph sz="half" idx="2"/>
          </p:nvPr>
        </p:nvPicPr>
        <p:blipFill>
          <a:blip r:embed="rId1"/>
          <a:srcRect t="7583" b="7583"/>
          <a:stretch>
            <a:fillRect/>
          </a:stretch>
        </p:blipFill>
        <p:spPr>
          <a:xfrm>
            <a:off x="800582" y="1296035"/>
            <a:ext cx="10868471" cy="5186553"/>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home page2.pnghome page2"/>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50590" y="187325"/>
            <a:ext cx="4672965" cy="504825"/>
          </a:xfrm>
          <a:prstGeom prst="rect">
            <a:avLst/>
          </a:prstGeom>
        </p:spPr>
        <p:txBody>
          <a:bodyPr vert="horz" wrap="square" lIns="0" tIns="12700" rIns="0" bIns="0" rtlCol="0">
            <a:spAutoFit/>
          </a:bodyPr>
          <a:lstStyle/>
          <a:p>
            <a:pPr marL="12700" algn="ctr">
              <a:lnSpc>
                <a:spcPct val="100000"/>
              </a:lnSpc>
              <a:spcBef>
                <a:spcPts val="100"/>
              </a:spcBef>
            </a:pPr>
            <a:r>
              <a:rPr sz="3200" b="1" i="0" u="sng" spc="-40" dirty="0">
                <a:solidFill>
                  <a:srgbClr val="0D0D0D"/>
                </a:solidFill>
                <a:latin typeface="Times New Roman" panose="02020603050405020304" charset="0"/>
                <a:cs typeface="Times New Roman" panose="02020603050405020304" charset="0"/>
              </a:rPr>
              <a:t>C</a:t>
            </a:r>
            <a:r>
              <a:rPr sz="3200" b="1" i="0" u="sng" spc="-5" dirty="0">
                <a:solidFill>
                  <a:srgbClr val="0D0D0D"/>
                </a:solidFill>
                <a:latin typeface="Times New Roman" panose="02020603050405020304" charset="0"/>
                <a:cs typeface="Times New Roman" panose="02020603050405020304" charset="0"/>
              </a:rPr>
              <a:t>O</a:t>
            </a:r>
            <a:r>
              <a:rPr sz="3200" b="1" i="0" u="sng" spc="-20" dirty="0">
                <a:solidFill>
                  <a:srgbClr val="0D0D0D"/>
                </a:solidFill>
                <a:latin typeface="Times New Roman" panose="02020603050405020304" charset="0"/>
                <a:cs typeface="Times New Roman" panose="02020603050405020304" charset="0"/>
              </a:rPr>
              <a:t>N</a:t>
            </a:r>
            <a:r>
              <a:rPr sz="3200" b="1" i="0" u="sng" spc="-5" dirty="0">
                <a:solidFill>
                  <a:srgbClr val="0D0D0D"/>
                </a:solidFill>
                <a:latin typeface="Times New Roman" panose="02020603050405020304" charset="0"/>
                <a:cs typeface="Times New Roman" panose="02020603050405020304" charset="0"/>
              </a:rPr>
              <a:t>TEN</a:t>
            </a:r>
            <a:r>
              <a:rPr sz="3200" b="1" i="0" u="sng" spc="-45" dirty="0">
                <a:solidFill>
                  <a:srgbClr val="0D0D0D"/>
                </a:solidFill>
                <a:latin typeface="Times New Roman" panose="02020603050405020304" charset="0"/>
                <a:cs typeface="Times New Roman" panose="02020603050405020304" charset="0"/>
              </a:rPr>
              <a:t>T</a:t>
            </a:r>
            <a:r>
              <a:rPr sz="3200" b="1" i="0" u="sng" dirty="0">
                <a:solidFill>
                  <a:srgbClr val="0D0D0D"/>
                </a:solidFill>
                <a:latin typeface="Times New Roman" panose="02020603050405020304" charset="0"/>
                <a:cs typeface="Times New Roman" panose="02020603050405020304" charset="0"/>
              </a:rPr>
              <a:t>S</a:t>
            </a:r>
            <a:endParaRPr sz="4800" b="1" u="sng" dirty="0">
              <a:latin typeface="Times New Roman" panose="02020603050405020304" charset="0"/>
              <a:cs typeface="Times New Roman" panose="02020603050405020304" charset="0"/>
            </a:endParaRPr>
          </a:p>
        </p:txBody>
      </p:sp>
      <p:sp>
        <p:nvSpPr>
          <p:cNvPr id="3" name="object 3"/>
          <p:cNvSpPr txBox="1"/>
          <p:nvPr/>
        </p:nvSpPr>
        <p:spPr>
          <a:xfrm>
            <a:off x="890905" y="953135"/>
            <a:ext cx="8865235" cy="5792470"/>
          </a:xfrm>
          <a:prstGeom prst="rect">
            <a:avLst/>
          </a:prstGeom>
        </p:spPr>
        <p:txBody>
          <a:bodyPr vert="horz" wrap="square" lIns="0" tIns="13970" rIns="0" bIns="0" rtlCol="0">
            <a:noAutofit/>
          </a:bodyPr>
          <a:lstStyle/>
          <a:p>
            <a:pPr marL="469265" indent="-457200" algn="just">
              <a:spcBef>
                <a:spcPts val="110"/>
              </a:spcBef>
              <a:buSzPct val="114000"/>
              <a:buFont typeface="Wingdings" panose="05000000000000000000" pitchFamily="2" charset="2"/>
              <a:buChar char="q"/>
              <a:tabLst>
                <a:tab pos="577215" algn="l"/>
                <a:tab pos="1790700" algn="l"/>
              </a:tabLst>
            </a:pPr>
            <a:r>
              <a:rPr lang="en-US" sz="2800" dirty="0">
                <a:latin typeface="Microsoft Sans Serif" panose="020B0604020202020204"/>
                <a:cs typeface="Microsoft Sans Serif" panose="020B0604020202020204"/>
              </a:rPr>
              <a:t> </a:t>
            </a:r>
            <a:r>
              <a:rPr lang="en-US" sz="3200" dirty="0">
                <a:latin typeface="Times New Roman" panose="02020603050405020304" charset="0"/>
                <a:cs typeface="Times New Roman" panose="02020603050405020304" charset="0"/>
              </a:rPr>
              <a:t>Abstract</a:t>
            </a:r>
            <a:endParaRPr lang="en-US" sz="3200" dirty="0">
              <a:latin typeface="Times New Roman" panose="02020603050405020304" charset="0"/>
              <a:cs typeface="Times New Roman" panose="02020603050405020304" charset="0"/>
            </a:endParaRPr>
          </a:p>
          <a:p>
            <a:pPr marL="469265" indent="-457200" algn="just">
              <a:spcBef>
                <a:spcPts val="110"/>
              </a:spcBef>
              <a:buSzPct val="114000"/>
              <a:buFont typeface="Wingdings" panose="05000000000000000000" pitchFamily="2" charset="2"/>
              <a:buChar char="q"/>
              <a:tabLst>
                <a:tab pos="577215" algn="l"/>
                <a:tab pos="1790700" algn="l"/>
              </a:tabLst>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Introduction</a:t>
            </a:r>
            <a:endParaRPr lang="en-US" sz="320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Software Requirement Specification</a:t>
            </a:r>
            <a:endParaRPr lang="en-US" sz="320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Existing System</a:t>
            </a:r>
            <a:endParaRPr lang="en-US" sz="320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Proposed System </a:t>
            </a:r>
            <a:endParaRPr lang="en-US" sz="320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Output</a:t>
            </a:r>
            <a:r>
              <a:rPr lang="en-US" sz="1050" dirty="0">
                <a:latin typeface="Times New Roman" panose="02020603050405020304" charset="0"/>
                <a:cs typeface="Times New Roman" panose="02020603050405020304" charset="0"/>
              </a:rPr>
              <a:t>\</a:t>
            </a: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Conclusion</a:t>
            </a:r>
            <a:endParaRPr lang="en-US" sz="320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endParaRPr lang="en-US" sz="1050" dirty="0">
              <a:latin typeface="Times New Roman" panose="02020603050405020304" charset="0"/>
              <a:cs typeface="Times New Roman" panose="02020603050405020304" charset="0"/>
            </a:endParaRPr>
          </a:p>
          <a:p>
            <a:pPr marL="457200" indent="-457200" algn="just">
              <a:spcBef>
                <a:spcPts val="10"/>
              </a:spcBef>
              <a:buFont typeface="Wingdings" panose="05000000000000000000" pitchFamily="2" charset="2"/>
              <a:buChar char="q"/>
            </a:pPr>
            <a:r>
              <a:rPr lang="en-US" sz="3200" dirty="0">
                <a:latin typeface="Times New Roman" panose="02020603050405020304" charset="0"/>
                <a:cs typeface="Times New Roman" panose="02020603050405020304" charset="0"/>
              </a:rPr>
              <a:t> References</a:t>
            </a:r>
            <a:endParaRPr sz="3200" dirty="0">
              <a:latin typeface="Times New Roman" panose="02020603050405020304" charset="0"/>
              <a:cs typeface="Times New Roman" panose="02020603050405020304" charset="0"/>
            </a:endParaRPr>
          </a:p>
          <a:p>
            <a:pPr marL="12065" algn="just">
              <a:lnSpc>
                <a:spcPct val="100000"/>
              </a:lnSpc>
              <a:tabLst>
                <a:tab pos="530225" algn="l"/>
                <a:tab pos="531495" algn="l"/>
              </a:tabLst>
            </a:pPr>
            <a:endParaRPr sz="2800" dirty="0">
              <a:latin typeface="Microsoft Sans Serif" panose="020B0604020202020204"/>
              <a:cs typeface="Microsoft Sans Serif" panose="020B0604020202020204"/>
            </a:endParaRPr>
          </a:p>
        </p:txBody>
      </p:sp>
      <p:sp>
        <p:nvSpPr>
          <p:cNvPr id="5" name="object 5"/>
          <p:cNvSpPr txBox="1"/>
          <p:nvPr/>
        </p:nvSpPr>
        <p:spPr>
          <a:xfrm>
            <a:off x="11382502" y="6277762"/>
            <a:ext cx="124460" cy="238125"/>
          </a:xfrm>
          <a:prstGeom prst="rect">
            <a:avLst/>
          </a:prstGeom>
        </p:spPr>
        <p:txBody>
          <a:bodyPr vert="horz" wrap="square" lIns="0" tIns="12065" rIns="0" bIns="0" rtlCol="0">
            <a:spAutoFit/>
          </a:bodyPr>
          <a:lstStyle/>
          <a:p>
            <a:pPr marL="12700">
              <a:lnSpc>
                <a:spcPct val="100000"/>
              </a:lnSpc>
              <a:spcBef>
                <a:spcPts val="95"/>
              </a:spcBef>
            </a:pPr>
            <a:r>
              <a:rPr sz="1400" spc="-5" dirty="0">
                <a:latin typeface="Arial MT"/>
                <a:cs typeface="Arial MT"/>
              </a:rPr>
              <a:t>2</a:t>
            </a:r>
            <a:endParaRPr sz="1400">
              <a:latin typeface="Arial MT"/>
              <a:cs typeface="Arial MT"/>
            </a:endParaRPr>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3.png3"/>
          <p:cNvPicPr>
            <a:picLocks noGrp="1" noChangeAspect="1"/>
          </p:cNvPicPr>
          <p:nvPr>
            <p:ph sz="half" idx="2"/>
          </p:nvPr>
        </p:nvPicPr>
        <p:blipFill>
          <a:blip r:embed="rId1"/>
          <a:srcRect t="11641" b="11641"/>
          <a:stretch>
            <a:fillRect/>
          </a:stretch>
        </p:blipFill>
        <p:spPr>
          <a:xfrm>
            <a:off x="621030" y="1387475"/>
            <a:ext cx="11051540" cy="476948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4.png4"/>
          <p:cNvPicPr>
            <a:picLocks noGrp="1" noChangeAspect="1"/>
          </p:cNvPicPr>
          <p:nvPr>
            <p:ph sz="half" idx="2"/>
          </p:nvPr>
        </p:nvPicPr>
        <p:blipFill>
          <a:blip r:embed="rId1"/>
          <a:srcRect t="10901" b="10901"/>
          <a:stretch>
            <a:fillRect/>
          </a:stretch>
        </p:blipFill>
        <p:spPr>
          <a:xfrm>
            <a:off x="610870" y="1369060"/>
            <a:ext cx="10971530" cy="4826000"/>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5.png5"/>
          <p:cNvPicPr>
            <a:picLocks noGrp="1" noChangeAspect="1"/>
          </p:cNvPicPr>
          <p:nvPr>
            <p:ph sz="half" idx="2"/>
          </p:nvPr>
        </p:nvPicPr>
        <p:blipFill>
          <a:blip r:embed="rId1"/>
          <a:srcRect t="11174" b="11174"/>
          <a:stretch>
            <a:fillRect/>
          </a:stretch>
        </p:blipFill>
        <p:spPr>
          <a:xfrm>
            <a:off x="563245" y="1387475"/>
            <a:ext cx="11019155" cy="4813300"/>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6.png6"/>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7.png7"/>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8.png8"/>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10363200" cy="439420"/>
          </a:xfrm>
        </p:spPr>
        <p:txBody>
          <a:bodyPr>
            <a:noAutofit/>
          </a:bodyPr>
          <a:lstStyle/>
          <a:p>
            <a:pPr algn="ctr"/>
            <a:r>
              <a:rPr lang="en-IN" altLang="en-US" sz="3200" b="1" u="sng">
                <a:latin typeface="Calisto MT" panose="02040603050505030304" charset="0"/>
                <a:cs typeface="Calisto MT" panose="02040603050505030304" charset="0"/>
                <a:sym typeface="+mn-ea"/>
              </a:rPr>
              <a:t>PROPOSED FEATURES</a:t>
            </a:r>
            <a:endParaRPr lang="en-IN" altLang="en-US" sz="3200" b="1" i="0" u="sng" dirty="0">
              <a:latin typeface="Calisto MT" panose="02040603050505030304" charset="0"/>
              <a:cs typeface="Calisto MT" panose="02040603050505030304" charset="0"/>
              <a:sym typeface="+mn-ea"/>
            </a:endParaRPr>
          </a:p>
        </p:txBody>
      </p:sp>
      <p:sp>
        <p:nvSpPr>
          <p:cNvPr id="3" name="Subtitle 2"/>
          <p:cNvSpPr>
            <a:spLocks noGrp="1"/>
          </p:cNvSpPr>
          <p:nvPr>
            <p:ph type="subTitle" idx="4"/>
          </p:nvPr>
        </p:nvSpPr>
        <p:spPr>
          <a:xfrm>
            <a:off x="609600" y="1066800"/>
            <a:ext cx="9838690" cy="4210050"/>
          </a:xfrm>
        </p:spPr>
        <p:txBody>
          <a:bodyPr>
            <a:noAutofit/>
          </a:bodyPr>
          <a:lstStyle/>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sym typeface="+mn-ea"/>
              </a:rPr>
              <a:t>Crop recomendation system based on soil content present and the weather parameters based on the place.</a:t>
            </a: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endParaRPr lang="en-IN" altLang="en-US" sz="2400">
              <a:latin typeface="Times New Roman" panose="02020603050405020304" charset="0"/>
              <a:cs typeface="Times New Roman" panose="02020603050405020304" charset="0"/>
              <a:sym typeface="+mn-ea"/>
            </a:endParaRPr>
          </a:p>
          <a:p>
            <a:pPr marL="285750" indent="-285750" algn="just">
              <a:buFont typeface="Wingdings" panose="05000000000000000000" charset="0"/>
              <a:buChar char="Ø"/>
            </a:pPr>
            <a:r>
              <a:rPr lang="en-IN" altLang="en-US" sz="2400">
                <a:latin typeface="Times New Roman" panose="02020603050405020304" charset="0"/>
                <a:cs typeface="Times New Roman" panose="02020603050405020304" charset="0"/>
                <a:sym typeface="+mn-ea"/>
              </a:rPr>
              <a:t>Fertilizer recomendation system based on soil content present and crop that we plant.</a:t>
            </a:r>
            <a:endParaRPr lang="en-IN" altLang="en-US" sz="2400">
              <a:latin typeface="Times New Roman" panose="02020603050405020304" charset="0"/>
              <a:cs typeface="Times New Roman" panose="02020603050405020304" charset="0"/>
              <a:sym typeface="+mn-ea"/>
            </a:endParaRPr>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crop1.pngcrop1"/>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crop2.pngcrop2"/>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fertilizer1.pngfertilizer1"/>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54291" y="1079223"/>
            <a:ext cx="10820845" cy="5168265"/>
          </a:xfrm>
          <a:prstGeom prst="rect">
            <a:avLst/>
          </a:prstGeom>
        </p:spPr>
        <p:txBody>
          <a:bodyPr vert="horz" wrap="square" lIns="0" tIns="11430" rIns="0" bIns="0" rtlCol="0">
            <a:spAutoFit/>
          </a:bodyPr>
          <a:lstStyle/>
          <a:p>
            <a:pPr marL="356870" indent="-344805">
              <a:lnSpc>
                <a:spcPct val="100000"/>
              </a:lnSpc>
              <a:spcBef>
                <a:spcPts val="90"/>
              </a:spcBef>
              <a:buFont typeface="Wingdings" panose="05000000000000000000"/>
              <a:buChar char=""/>
              <a:tabLst>
                <a:tab pos="356870" algn="l"/>
                <a:tab pos="357505" algn="l"/>
              </a:tabLst>
            </a:pPr>
            <a:r>
              <a:rPr sz="2100" spc="114" dirty="0">
                <a:latin typeface="Times New Roman" panose="02020603050405020304" charset="0"/>
                <a:cs typeface="Times New Roman" panose="02020603050405020304" charset="0"/>
              </a:rPr>
              <a:t>Plant</a:t>
            </a:r>
            <a:r>
              <a:rPr sz="2100" spc="125"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diseases</a:t>
            </a:r>
            <a:r>
              <a:rPr sz="2100" spc="150"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are</a:t>
            </a:r>
            <a:r>
              <a:rPr sz="2100" spc="100" dirty="0">
                <a:latin typeface="Times New Roman" panose="02020603050405020304" charset="0"/>
                <a:cs typeface="Times New Roman" panose="02020603050405020304" charset="0"/>
              </a:rPr>
              <a:t> </a:t>
            </a:r>
            <a:r>
              <a:rPr sz="2100" spc="130" dirty="0">
                <a:latin typeface="Times New Roman" panose="02020603050405020304" charset="0"/>
                <a:cs typeface="Times New Roman" panose="02020603050405020304" charset="0"/>
              </a:rPr>
              <a:t>a</a:t>
            </a:r>
            <a:r>
              <a:rPr sz="2100" spc="125"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major</a:t>
            </a:r>
            <a:r>
              <a:rPr sz="2100" spc="95"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threat</a:t>
            </a:r>
            <a:r>
              <a:rPr sz="2100" spc="125"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to</a:t>
            </a:r>
            <a:r>
              <a:rPr sz="2100" spc="120" dirty="0">
                <a:latin typeface="Times New Roman" panose="02020603050405020304" charset="0"/>
                <a:cs typeface="Times New Roman" panose="02020603050405020304" charset="0"/>
              </a:rPr>
              <a:t> </a:t>
            </a:r>
            <a:r>
              <a:rPr sz="2100" spc="-5" dirty="0">
                <a:latin typeface="Times New Roman" panose="02020603050405020304" charset="0"/>
                <a:cs typeface="Times New Roman" panose="02020603050405020304" charset="0"/>
              </a:rPr>
              <a:t>food</a:t>
            </a:r>
            <a:r>
              <a:rPr sz="2100" spc="70" dirty="0">
                <a:latin typeface="Times New Roman" panose="02020603050405020304" charset="0"/>
                <a:cs typeface="Times New Roman" panose="02020603050405020304" charset="0"/>
              </a:rPr>
              <a:t> </a:t>
            </a:r>
            <a:r>
              <a:rPr sz="2100" spc="45" dirty="0">
                <a:latin typeface="Times New Roman" panose="02020603050405020304" charset="0"/>
                <a:cs typeface="Times New Roman" panose="02020603050405020304" charset="0"/>
              </a:rPr>
              <a:t>security,</a:t>
            </a:r>
            <a:r>
              <a:rPr sz="2100" spc="110"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but</a:t>
            </a:r>
            <a:r>
              <a:rPr sz="2100" spc="130"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their</a:t>
            </a:r>
            <a:r>
              <a:rPr sz="2100" spc="114"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early</a:t>
            </a:r>
            <a:r>
              <a:rPr sz="2100" spc="114" dirty="0">
                <a:latin typeface="Times New Roman" panose="02020603050405020304" charset="0"/>
                <a:cs typeface="Times New Roman" panose="02020603050405020304" charset="0"/>
              </a:rPr>
              <a:t> </a:t>
            </a:r>
            <a:r>
              <a:rPr sz="2100" spc="40" dirty="0">
                <a:latin typeface="Times New Roman" panose="02020603050405020304" charset="0"/>
                <a:cs typeface="Times New Roman" panose="02020603050405020304" charset="0"/>
              </a:rPr>
              <a:t>detection</a:t>
            </a:r>
            <a:r>
              <a:rPr sz="2100" spc="95"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and</a:t>
            </a:r>
            <a:endParaRPr sz="2100" dirty="0">
              <a:latin typeface="Times New Roman" panose="02020603050405020304" charset="0"/>
              <a:cs typeface="Times New Roman" panose="02020603050405020304" charset="0"/>
            </a:endParaRPr>
          </a:p>
          <a:p>
            <a:pPr marL="356870">
              <a:lnSpc>
                <a:spcPct val="100000"/>
              </a:lnSpc>
            </a:pPr>
            <a:r>
              <a:rPr sz="2100" spc="60" dirty="0">
                <a:latin typeface="Times New Roman" panose="02020603050405020304" charset="0"/>
                <a:cs typeface="Times New Roman" panose="02020603050405020304" charset="0"/>
              </a:rPr>
              <a:t>identification</a:t>
            </a:r>
            <a:r>
              <a:rPr sz="2100" spc="110"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remain</a:t>
            </a:r>
            <a:r>
              <a:rPr sz="2100" spc="114"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difficult</a:t>
            </a:r>
            <a:r>
              <a:rPr sz="2100" spc="8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due</a:t>
            </a:r>
            <a:r>
              <a:rPr sz="2100" spc="130"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to</a:t>
            </a:r>
            <a:r>
              <a:rPr sz="2100" spc="12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a:t>
            </a:r>
            <a:r>
              <a:rPr sz="2100" spc="12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traditional</a:t>
            </a:r>
            <a:r>
              <a:rPr sz="2100" spc="135"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methods</a:t>
            </a:r>
            <a:r>
              <a:rPr sz="2100" spc="105" dirty="0">
                <a:latin typeface="Times New Roman" panose="02020603050405020304" charset="0"/>
                <a:cs typeface="Times New Roman" panose="02020603050405020304" charset="0"/>
              </a:rPr>
              <a:t> </a:t>
            </a:r>
            <a:r>
              <a:rPr sz="2100" spc="20" dirty="0">
                <a:latin typeface="Times New Roman" panose="02020603050405020304" charset="0"/>
                <a:cs typeface="Times New Roman" panose="02020603050405020304" charset="0"/>
              </a:rPr>
              <a:t>followed</a:t>
            </a:r>
            <a:r>
              <a:rPr sz="2100" spc="65" dirty="0">
                <a:latin typeface="Times New Roman" panose="02020603050405020304" charset="0"/>
                <a:cs typeface="Times New Roman" panose="02020603050405020304" charset="0"/>
              </a:rPr>
              <a:t> </a:t>
            </a:r>
            <a:r>
              <a:rPr sz="2100" spc="35" dirty="0">
                <a:latin typeface="Times New Roman" panose="02020603050405020304" charset="0"/>
                <a:cs typeface="Times New Roman" panose="02020603050405020304" charset="0"/>
              </a:rPr>
              <a:t>by</a:t>
            </a:r>
            <a:r>
              <a:rPr sz="2100" spc="114"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the</a:t>
            </a:r>
            <a:r>
              <a:rPr sz="2100" spc="130"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farmers.</a:t>
            </a:r>
            <a:endParaRPr lang="en-US" sz="2100" spc="80" dirty="0">
              <a:latin typeface="Times New Roman" panose="02020603050405020304" charset="0"/>
              <a:cs typeface="Times New Roman" panose="02020603050405020304" charset="0"/>
            </a:endParaRPr>
          </a:p>
          <a:p>
            <a:pPr marL="356870">
              <a:lnSpc>
                <a:spcPct val="100000"/>
              </a:lnSpc>
            </a:pPr>
            <a:endParaRPr sz="2100" dirty="0">
              <a:latin typeface="Times New Roman" panose="02020603050405020304" charset="0"/>
              <a:cs typeface="Times New Roman" panose="02020603050405020304" charset="0"/>
            </a:endParaRPr>
          </a:p>
          <a:p>
            <a:pPr marL="411480" indent="-399415">
              <a:lnSpc>
                <a:spcPct val="100000"/>
              </a:lnSpc>
              <a:spcBef>
                <a:spcPts val="480"/>
              </a:spcBef>
              <a:buFont typeface="Wingdings" panose="05000000000000000000"/>
              <a:buChar char=""/>
              <a:tabLst>
                <a:tab pos="411480" algn="l"/>
                <a:tab pos="412115" algn="l"/>
              </a:tabLst>
            </a:pPr>
            <a:r>
              <a:rPr sz="2100" spc="75" dirty="0">
                <a:latin typeface="Times New Roman" panose="02020603050405020304" charset="0"/>
                <a:cs typeface="Times New Roman" panose="02020603050405020304" charset="0"/>
              </a:rPr>
              <a:t>Also,</a:t>
            </a:r>
            <a:r>
              <a:rPr sz="2100" spc="135" dirty="0">
                <a:latin typeface="Times New Roman" panose="02020603050405020304" charset="0"/>
                <a:cs typeface="Times New Roman" panose="02020603050405020304" charset="0"/>
              </a:rPr>
              <a:t> </a:t>
            </a:r>
            <a:r>
              <a:rPr sz="2100" spc="45" dirty="0">
                <a:latin typeface="Times New Roman" panose="02020603050405020304" charset="0"/>
                <a:cs typeface="Times New Roman" panose="02020603050405020304" charset="0"/>
              </a:rPr>
              <a:t>knowledge</a:t>
            </a:r>
            <a:r>
              <a:rPr sz="2100" spc="10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about</a:t>
            </a:r>
            <a:r>
              <a:rPr sz="2100" spc="120"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pest</a:t>
            </a:r>
            <a:r>
              <a:rPr sz="2100" spc="130" dirty="0">
                <a:latin typeface="Times New Roman" panose="02020603050405020304" charset="0"/>
                <a:cs typeface="Times New Roman" panose="02020603050405020304" charset="0"/>
              </a:rPr>
              <a:t> </a:t>
            </a:r>
            <a:r>
              <a:rPr sz="2100" spc="90" dirty="0">
                <a:latin typeface="Times New Roman" panose="02020603050405020304" charset="0"/>
                <a:cs typeface="Times New Roman" panose="02020603050405020304" charset="0"/>
              </a:rPr>
              <a:t>management</a:t>
            </a:r>
            <a:r>
              <a:rPr sz="2100" spc="114"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and</a:t>
            </a:r>
            <a:r>
              <a:rPr sz="2100" spc="130" dirty="0">
                <a:latin typeface="Times New Roman" panose="02020603050405020304" charset="0"/>
                <a:cs typeface="Times New Roman" panose="02020603050405020304" charset="0"/>
              </a:rPr>
              <a:t> </a:t>
            </a:r>
            <a:r>
              <a:rPr sz="2100" spc="30" dirty="0">
                <a:latin typeface="Times New Roman" panose="02020603050405020304" charset="0"/>
                <a:cs typeface="Times New Roman" panose="02020603050405020304" charset="0"/>
              </a:rPr>
              <a:t>control</a:t>
            </a:r>
            <a:r>
              <a:rPr sz="2100" spc="85" dirty="0">
                <a:latin typeface="Times New Roman" panose="02020603050405020304" charset="0"/>
                <a:cs typeface="Times New Roman" panose="02020603050405020304" charset="0"/>
              </a:rPr>
              <a:t> </a:t>
            </a:r>
            <a:r>
              <a:rPr sz="2100" spc="-5" dirty="0">
                <a:latin typeface="Times New Roman" panose="02020603050405020304" charset="0"/>
                <a:cs typeface="Times New Roman" panose="02020603050405020304" charset="0"/>
              </a:rPr>
              <a:t>of</a:t>
            </a:r>
            <a:r>
              <a:rPr sz="2100" spc="130"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diseases</a:t>
            </a:r>
            <a:r>
              <a:rPr sz="2100" spc="125"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are</a:t>
            </a:r>
            <a:r>
              <a:rPr sz="2100" spc="120"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less</a:t>
            </a:r>
            <a:r>
              <a:rPr sz="2100" spc="110"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in</a:t>
            </a:r>
            <a:r>
              <a:rPr sz="2100" spc="114" dirty="0">
                <a:latin typeface="Times New Roman" panose="02020603050405020304" charset="0"/>
                <a:cs typeface="Times New Roman" panose="02020603050405020304" charset="0"/>
              </a:rPr>
              <a:t> </a:t>
            </a:r>
            <a:r>
              <a:rPr sz="2100" spc="60" dirty="0">
                <a:latin typeface="Times New Roman" panose="02020603050405020304" charset="0"/>
                <a:cs typeface="Times New Roman" panose="02020603050405020304" charset="0"/>
              </a:rPr>
              <a:t>various</a:t>
            </a:r>
            <a:r>
              <a:rPr sz="2100" spc="130" dirty="0">
                <a:latin typeface="Times New Roman" panose="02020603050405020304" charset="0"/>
                <a:cs typeface="Times New Roman" panose="02020603050405020304" charset="0"/>
              </a:rPr>
              <a:t> </a:t>
            </a:r>
            <a:r>
              <a:rPr sz="2100" spc="60" dirty="0">
                <a:latin typeface="Times New Roman" panose="02020603050405020304" charset="0"/>
                <a:cs typeface="Times New Roman" panose="02020603050405020304" charset="0"/>
              </a:rPr>
              <a:t>under-</a:t>
            </a:r>
            <a:endParaRPr sz="2100" dirty="0">
              <a:latin typeface="Times New Roman" panose="02020603050405020304" charset="0"/>
              <a:cs typeface="Times New Roman" panose="02020603050405020304" charset="0"/>
            </a:endParaRPr>
          </a:p>
          <a:p>
            <a:pPr marL="356870">
              <a:lnSpc>
                <a:spcPct val="100000"/>
              </a:lnSpc>
              <a:spcBef>
                <a:spcPts val="5"/>
              </a:spcBef>
            </a:pPr>
            <a:r>
              <a:rPr sz="2100" spc="30" dirty="0">
                <a:latin typeface="Times New Roman" panose="02020603050405020304" charset="0"/>
                <a:cs typeface="Times New Roman" panose="02020603050405020304" charset="0"/>
              </a:rPr>
              <a:t>developed </a:t>
            </a:r>
            <a:r>
              <a:rPr sz="2100" spc="60" dirty="0">
                <a:latin typeface="Times New Roman" panose="02020603050405020304" charset="0"/>
                <a:cs typeface="Times New Roman" panose="02020603050405020304" charset="0"/>
              </a:rPr>
              <a:t>countries.</a:t>
            </a:r>
            <a:endParaRPr lang="en-US" sz="2100" spc="60" dirty="0">
              <a:latin typeface="Times New Roman" panose="02020603050405020304" charset="0"/>
              <a:cs typeface="Times New Roman" panose="02020603050405020304" charset="0"/>
            </a:endParaRPr>
          </a:p>
          <a:p>
            <a:pPr marL="356870">
              <a:lnSpc>
                <a:spcPct val="100000"/>
              </a:lnSpc>
              <a:spcBef>
                <a:spcPts val="5"/>
              </a:spcBef>
            </a:pPr>
            <a:endParaRPr sz="2100" dirty="0">
              <a:latin typeface="Times New Roman" panose="02020603050405020304" charset="0"/>
              <a:cs typeface="Times New Roman" panose="02020603050405020304" charset="0"/>
            </a:endParaRPr>
          </a:p>
          <a:p>
            <a:pPr marL="426720" indent="-414655">
              <a:lnSpc>
                <a:spcPct val="100000"/>
              </a:lnSpc>
              <a:spcBef>
                <a:spcPts val="480"/>
              </a:spcBef>
              <a:buFont typeface="Wingdings" panose="05000000000000000000"/>
              <a:buChar char=""/>
              <a:tabLst>
                <a:tab pos="426720" algn="l"/>
                <a:tab pos="427355" algn="l"/>
              </a:tabLst>
            </a:pPr>
            <a:r>
              <a:rPr sz="2100" spc="125" dirty="0">
                <a:latin typeface="Times New Roman" panose="02020603050405020304" charset="0"/>
                <a:cs typeface="Times New Roman" panose="02020603050405020304" charset="0"/>
              </a:rPr>
              <a:t>Using</a:t>
            </a:r>
            <a:r>
              <a:rPr sz="2100" spc="120"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machine</a:t>
            </a:r>
            <a:r>
              <a:rPr sz="2100" spc="130"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learning</a:t>
            </a:r>
            <a:r>
              <a:rPr sz="2100" spc="130"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to</a:t>
            </a:r>
            <a:r>
              <a:rPr sz="2100" spc="120"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train</a:t>
            </a:r>
            <a:r>
              <a:rPr sz="2100" spc="114"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the</a:t>
            </a:r>
            <a:r>
              <a:rPr sz="2100" spc="12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large</a:t>
            </a:r>
            <a:r>
              <a:rPr sz="2100" spc="125" dirty="0">
                <a:latin typeface="Times New Roman" panose="02020603050405020304" charset="0"/>
                <a:cs typeface="Times New Roman" panose="02020603050405020304" charset="0"/>
              </a:rPr>
              <a:t> </a:t>
            </a:r>
            <a:r>
              <a:rPr sz="2100" spc="95" dirty="0">
                <a:latin typeface="Times New Roman" panose="02020603050405020304" charset="0"/>
                <a:cs typeface="Times New Roman" panose="02020603050405020304" charset="0"/>
              </a:rPr>
              <a:t>data</a:t>
            </a:r>
            <a:r>
              <a:rPr sz="2100" spc="125"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sets</a:t>
            </a:r>
            <a:r>
              <a:rPr sz="2100" spc="125"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available</a:t>
            </a:r>
            <a:r>
              <a:rPr sz="2100" spc="14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publicly</a:t>
            </a:r>
            <a:r>
              <a:rPr sz="2100" spc="120" dirty="0">
                <a:latin typeface="Times New Roman" panose="02020603050405020304" charset="0"/>
                <a:cs typeface="Times New Roman" panose="02020603050405020304" charset="0"/>
              </a:rPr>
              <a:t> </a:t>
            </a:r>
            <a:r>
              <a:rPr sz="2100" spc="60" dirty="0">
                <a:latin typeface="Times New Roman" panose="02020603050405020304" charset="0"/>
                <a:cs typeface="Times New Roman" panose="02020603050405020304" charset="0"/>
              </a:rPr>
              <a:t>gives</a:t>
            </a:r>
            <a:r>
              <a:rPr sz="2100" spc="105"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us</a:t>
            </a:r>
            <a:r>
              <a:rPr sz="2100" spc="110" dirty="0">
                <a:latin typeface="Times New Roman" panose="02020603050405020304" charset="0"/>
                <a:cs typeface="Times New Roman" panose="02020603050405020304" charset="0"/>
              </a:rPr>
              <a:t> </a:t>
            </a:r>
            <a:r>
              <a:rPr sz="2100" spc="130" dirty="0">
                <a:latin typeface="Times New Roman" panose="02020603050405020304" charset="0"/>
                <a:cs typeface="Times New Roman" panose="02020603050405020304" charset="0"/>
              </a:rPr>
              <a:t>a</a:t>
            </a:r>
            <a:r>
              <a:rPr sz="2100" spc="11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clear</a:t>
            </a:r>
            <a:r>
              <a:rPr sz="2100" spc="110"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way</a:t>
            </a:r>
            <a:r>
              <a:rPr lang="en-IN" sz="2100" spc="65"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to</a:t>
            </a:r>
            <a:r>
              <a:rPr sz="2100" spc="120" dirty="0">
                <a:latin typeface="Times New Roman" panose="02020603050405020304" charset="0"/>
                <a:cs typeface="Times New Roman" panose="02020603050405020304" charset="0"/>
              </a:rPr>
              <a:t> </a:t>
            </a:r>
            <a:r>
              <a:rPr sz="2100" spc="45" dirty="0">
                <a:latin typeface="Times New Roman" panose="02020603050405020304" charset="0"/>
                <a:cs typeface="Times New Roman" panose="02020603050405020304" charset="0"/>
              </a:rPr>
              <a:t>detect</a:t>
            </a:r>
            <a:r>
              <a:rPr sz="2100" spc="110"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a:t>
            </a:r>
            <a:r>
              <a:rPr sz="2100" spc="120"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disease</a:t>
            </a:r>
            <a:r>
              <a:rPr sz="2100" spc="12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present</a:t>
            </a:r>
            <a:r>
              <a:rPr sz="2100" spc="105"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in</a:t>
            </a:r>
            <a:r>
              <a:rPr sz="2100" spc="114"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plants</a:t>
            </a:r>
            <a:r>
              <a:rPr sz="2100" spc="120"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in</a:t>
            </a:r>
            <a:r>
              <a:rPr sz="2100" spc="110" dirty="0">
                <a:latin typeface="Times New Roman" panose="02020603050405020304" charset="0"/>
                <a:cs typeface="Times New Roman" panose="02020603050405020304" charset="0"/>
              </a:rPr>
              <a:t> </a:t>
            </a:r>
            <a:r>
              <a:rPr sz="2100" spc="130" dirty="0">
                <a:latin typeface="Times New Roman" panose="02020603050405020304" charset="0"/>
                <a:cs typeface="Times New Roman" panose="02020603050405020304" charset="0"/>
              </a:rPr>
              <a:t>a </a:t>
            </a:r>
            <a:r>
              <a:rPr sz="2100" spc="35" dirty="0">
                <a:latin typeface="Times New Roman" panose="02020603050405020304" charset="0"/>
                <a:cs typeface="Times New Roman" panose="02020603050405020304" charset="0"/>
              </a:rPr>
              <a:t>colossal</a:t>
            </a:r>
            <a:r>
              <a:rPr sz="2100" spc="10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scale.</a:t>
            </a:r>
            <a:endParaRPr lang="en-US" sz="2100" spc="70" dirty="0">
              <a:latin typeface="Times New Roman" panose="02020603050405020304" charset="0"/>
              <a:cs typeface="Times New Roman" panose="02020603050405020304" charset="0"/>
            </a:endParaRPr>
          </a:p>
          <a:p>
            <a:pPr marL="356870">
              <a:lnSpc>
                <a:spcPct val="100000"/>
              </a:lnSpc>
            </a:pPr>
            <a:endParaRPr sz="2100" dirty="0">
              <a:latin typeface="Times New Roman" panose="02020603050405020304" charset="0"/>
              <a:cs typeface="Times New Roman" panose="02020603050405020304" charset="0"/>
            </a:endParaRPr>
          </a:p>
          <a:p>
            <a:pPr marL="356870" marR="691515" indent="-344805">
              <a:lnSpc>
                <a:spcPct val="100000"/>
              </a:lnSpc>
              <a:spcBef>
                <a:spcPts val="480"/>
              </a:spcBef>
              <a:buFont typeface="Wingdings" panose="05000000000000000000"/>
              <a:buChar char=""/>
              <a:tabLst>
                <a:tab pos="356870" algn="l"/>
                <a:tab pos="357505" algn="l"/>
              </a:tabLst>
            </a:pPr>
            <a:r>
              <a:rPr sz="2100" spc="95" dirty="0">
                <a:latin typeface="Times New Roman" panose="02020603050405020304" charset="0"/>
                <a:cs typeface="Times New Roman" panose="02020603050405020304" charset="0"/>
              </a:rPr>
              <a:t>This</a:t>
            </a:r>
            <a:r>
              <a:rPr sz="2100" spc="120" dirty="0">
                <a:latin typeface="Times New Roman" panose="02020603050405020304" charset="0"/>
                <a:cs typeface="Times New Roman" panose="02020603050405020304" charset="0"/>
              </a:rPr>
              <a:t> </a:t>
            </a:r>
            <a:r>
              <a:rPr sz="2100" spc="30" dirty="0">
                <a:latin typeface="Times New Roman" panose="02020603050405020304" charset="0"/>
                <a:cs typeface="Times New Roman" panose="02020603050405020304" charset="0"/>
              </a:rPr>
              <a:t>project</a:t>
            </a:r>
            <a:r>
              <a:rPr sz="2100" spc="85" dirty="0">
                <a:latin typeface="Times New Roman" panose="02020603050405020304" charset="0"/>
                <a:cs typeface="Times New Roman" panose="02020603050405020304" charset="0"/>
              </a:rPr>
              <a:t> </a:t>
            </a:r>
            <a:r>
              <a:rPr sz="2100" spc="15" dirty="0">
                <a:latin typeface="Times New Roman" panose="02020603050405020304" charset="0"/>
                <a:cs typeface="Times New Roman" panose="02020603050405020304" charset="0"/>
              </a:rPr>
              <a:t>proposes</a:t>
            </a:r>
            <a:r>
              <a:rPr sz="2100" spc="105" dirty="0">
                <a:latin typeface="Times New Roman" panose="02020603050405020304" charset="0"/>
                <a:cs typeface="Times New Roman" panose="02020603050405020304" charset="0"/>
              </a:rPr>
              <a:t> </a:t>
            </a:r>
            <a:r>
              <a:rPr sz="2100" spc="130" dirty="0">
                <a:latin typeface="Times New Roman" panose="02020603050405020304" charset="0"/>
                <a:cs typeface="Times New Roman" panose="02020603050405020304" charset="0"/>
              </a:rPr>
              <a:t>a</a:t>
            </a:r>
            <a:r>
              <a:rPr sz="2100" spc="110"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system</a:t>
            </a:r>
            <a:r>
              <a:rPr sz="2100" spc="135" dirty="0">
                <a:latin typeface="Times New Roman" panose="02020603050405020304" charset="0"/>
                <a:cs typeface="Times New Roman" panose="02020603050405020304" charset="0"/>
              </a:rPr>
              <a:t> </a:t>
            </a:r>
            <a:r>
              <a:rPr sz="2100" spc="60" dirty="0">
                <a:latin typeface="Times New Roman" panose="02020603050405020304" charset="0"/>
                <a:cs typeface="Times New Roman" panose="02020603050405020304" charset="0"/>
              </a:rPr>
              <a:t>which</a:t>
            </a:r>
            <a:r>
              <a:rPr sz="2100" spc="125"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can</a:t>
            </a:r>
            <a:r>
              <a:rPr sz="2100" spc="114" dirty="0">
                <a:latin typeface="Times New Roman" panose="02020603050405020304" charset="0"/>
                <a:cs typeface="Times New Roman" panose="02020603050405020304" charset="0"/>
              </a:rPr>
              <a:t> </a:t>
            </a:r>
            <a:r>
              <a:rPr sz="2100" spc="45" dirty="0">
                <a:latin typeface="Times New Roman" panose="02020603050405020304" charset="0"/>
                <a:cs typeface="Times New Roman" panose="02020603050405020304" charset="0"/>
              </a:rPr>
              <a:t>detect</a:t>
            </a:r>
            <a:r>
              <a:rPr sz="2100" spc="110"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crop</a:t>
            </a:r>
            <a:r>
              <a:rPr sz="2100" spc="90" dirty="0">
                <a:latin typeface="Times New Roman" panose="02020603050405020304" charset="0"/>
                <a:cs typeface="Times New Roman" panose="02020603050405020304" charset="0"/>
              </a:rPr>
              <a:t> </a:t>
            </a:r>
            <a:r>
              <a:rPr sz="2100" spc="60" dirty="0">
                <a:latin typeface="Times New Roman" panose="02020603050405020304" charset="0"/>
                <a:cs typeface="Times New Roman" panose="02020603050405020304" charset="0"/>
              </a:rPr>
              <a:t>diseases.</a:t>
            </a:r>
            <a:r>
              <a:rPr sz="2100" spc="135" dirty="0">
                <a:latin typeface="Times New Roman" panose="02020603050405020304" charset="0"/>
                <a:cs typeface="Times New Roman" panose="02020603050405020304" charset="0"/>
              </a:rPr>
              <a:t> </a:t>
            </a:r>
            <a:r>
              <a:rPr sz="2100" spc="90" dirty="0">
                <a:latin typeface="Times New Roman" panose="02020603050405020304" charset="0"/>
                <a:cs typeface="Times New Roman" panose="02020603050405020304" charset="0"/>
              </a:rPr>
              <a:t>The</a:t>
            </a:r>
            <a:r>
              <a:rPr sz="2100" spc="150" dirty="0">
                <a:latin typeface="Times New Roman" panose="02020603050405020304" charset="0"/>
                <a:cs typeface="Times New Roman" panose="02020603050405020304" charset="0"/>
              </a:rPr>
              <a:t> </a:t>
            </a:r>
            <a:r>
              <a:rPr sz="2100" spc="15" dirty="0">
                <a:latin typeface="Times New Roman" panose="02020603050405020304" charset="0"/>
                <a:cs typeface="Times New Roman" panose="02020603050405020304" charset="0"/>
              </a:rPr>
              <a:t>proposed</a:t>
            </a:r>
            <a:r>
              <a:rPr sz="2100" spc="95"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system </a:t>
            </a:r>
            <a:r>
              <a:rPr sz="2100" spc="70" dirty="0">
                <a:latin typeface="Times New Roman" panose="02020603050405020304" charset="0"/>
                <a:cs typeface="Times New Roman" panose="02020603050405020304" charset="0"/>
              </a:rPr>
              <a:t> </a:t>
            </a:r>
            <a:r>
              <a:rPr sz="2100" spc="80" dirty="0">
                <a:latin typeface="Times New Roman" panose="02020603050405020304" charset="0"/>
                <a:cs typeface="Times New Roman" panose="02020603050405020304" charset="0"/>
              </a:rPr>
              <a:t>intimates</a:t>
            </a:r>
            <a:r>
              <a:rPr sz="2100" spc="12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a:t>
            </a:r>
            <a:r>
              <a:rPr sz="2100" spc="125"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agriculturist</a:t>
            </a:r>
            <a:r>
              <a:rPr sz="2100" spc="13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about</a:t>
            </a:r>
            <a:r>
              <a:rPr sz="2100" spc="130"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a:t>
            </a:r>
            <a:r>
              <a:rPr sz="2100" spc="125"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plant</a:t>
            </a:r>
            <a:r>
              <a:rPr sz="2100" spc="13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diseases</a:t>
            </a:r>
            <a:r>
              <a:rPr sz="2100" spc="125"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so</a:t>
            </a:r>
            <a:r>
              <a:rPr sz="2100" spc="130" dirty="0">
                <a:latin typeface="Times New Roman" panose="02020603050405020304" charset="0"/>
                <a:cs typeface="Times New Roman" panose="02020603050405020304" charset="0"/>
              </a:rPr>
              <a:t> </a:t>
            </a:r>
            <a:r>
              <a:rPr sz="2100" spc="105" dirty="0">
                <a:latin typeface="Times New Roman" panose="02020603050405020304" charset="0"/>
                <a:cs typeface="Times New Roman" panose="02020603050405020304" charset="0"/>
              </a:rPr>
              <a:t>that</a:t>
            </a:r>
            <a:r>
              <a:rPr sz="2100" spc="125" dirty="0">
                <a:latin typeface="Times New Roman" panose="02020603050405020304" charset="0"/>
                <a:cs typeface="Times New Roman" panose="02020603050405020304" charset="0"/>
              </a:rPr>
              <a:t> </a:t>
            </a:r>
            <a:r>
              <a:rPr sz="2100" spc="40" dirty="0">
                <a:latin typeface="Times New Roman" panose="02020603050405020304" charset="0"/>
                <a:cs typeface="Times New Roman" panose="02020603050405020304" charset="0"/>
              </a:rPr>
              <a:t>everyone</a:t>
            </a:r>
            <a:r>
              <a:rPr sz="2100" spc="75" dirty="0">
                <a:latin typeface="Times New Roman" panose="02020603050405020304" charset="0"/>
                <a:cs typeface="Times New Roman" panose="02020603050405020304" charset="0"/>
              </a:rPr>
              <a:t> can</a:t>
            </a:r>
            <a:r>
              <a:rPr sz="2100" spc="120"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take</a:t>
            </a:r>
            <a:r>
              <a:rPr sz="2100" spc="145"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further </a:t>
            </a:r>
            <a:r>
              <a:rPr sz="2100" spc="-425" dirty="0">
                <a:latin typeface="Times New Roman" panose="02020603050405020304" charset="0"/>
                <a:cs typeface="Times New Roman" panose="02020603050405020304" charset="0"/>
              </a:rPr>
              <a:t> </a:t>
            </a:r>
            <a:r>
              <a:rPr sz="2100" spc="65" dirty="0">
                <a:latin typeface="Times New Roman" panose="02020603050405020304" charset="0"/>
                <a:cs typeface="Times New Roman" panose="02020603050405020304" charset="0"/>
              </a:rPr>
              <a:t>actions.</a:t>
            </a:r>
            <a:endParaRPr lang="en-US" sz="2100" spc="65" dirty="0">
              <a:latin typeface="Times New Roman" panose="02020603050405020304" charset="0"/>
              <a:cs typeface="Times New Roman" panose="02020603050405020304" charset="0"/>
            </a:endParaRPr>
          </a:p>
          <a:p>
            <a:pPr marL="356870" marR="691515" indent="-344805">
              <a:lnSpc>
                <a:spcPct val="100000"/>
              </a:lnSpc>
              <a:spcBef>
                <a:spcPts val="480"/>
              </a:spcBef>
              <a:buFont typeface="Wingdings" panose="05000000000000000000"/>
              <a:buChar char=""/>
              <a:tabLst>
                <a:tab pos="356870" algn="l"/>
                <a:tab pos="357505" algn="l"/>
              </a:tabLst>
            </a:pPr>
            <a:endParaRPr sz="2100" dirty="0">
              <a:latin typeface="Times New Roman" panose="02020603050405020304" charset="0"/>
              <a:cs typeface="Times New Roman" panose="02020603050405020304" charset="0"/>
            </a:endParaRPr>
          </a:p>
          <a:p>
            <a:pPr marL="356870" marR="18415" indent="-344805">
              <a:lnSpc>
                <a:spcPct val="100000"/>
              </a:lnSpc>
              <a:spcBef>
                <a:spcPts val="485"/>
              </a:spcBef>
              <a:buFont typeface="Wingdings" panose="05000000000000000000"/>
              <a:buChar char=""/>
              <a:tabLst>
                <a:tab pos="426720" algn="l"/>
                <a:tab pos="427355" algn="l"/>
              </a:tabLst>
            </a:pPr>
            <a:r>
              <a:rPr sz="2100" dirty="0">
                <a:latin typeface="Times New Roman" panose="02020603050405020304" charset="0"/>
                <a:cs typeface="Times New Roman" panose="02020603050405020304" charset="0"/>
              </a:rPr>
              <a:t>	</a:t>
            </a:r>
            <a:r>
              <a:rPr sz="2100" spc="90" dirty="0">
                <a:latin typeface="Times New Roman" panose="02020603050405020304" charset="0"/>
                <a:cs typeface="Times New Roman" panose="02020603050405020304" charset="0"/>
              </a:rPr>
              <a:t>Growth</a:t>
            </a:r>
            <a:r>
              <a:rPr sz="2100" spc="95"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patterns</a:t>
            </a:r>
            <a:r>
              <a:rPr sz="2100" spc="125" dirty="0">
                <a:latin typeface="Times New Roman" panose="02020603050405020304" charset="0"/>
                <a:cs typeface="Times New Roman" panose="02020603050405020304" charset="0"/>
              </a:rPr>
              <a:t> </a:t>
            </a:r>
            <a:r>
              <a:rPr sz="2100" dirty="0">
                <a:latin typeface="Times New Roman" panose="02020603050405020304" charset="0"/>
                <a:cs typeface="Times New Roman" panose="02020603050405020304" charset="0"/>
              </a:rPr>
              <a:t>of</a:t>
            </a:r>
            <a:r>
              <a:rPr sz="2100" spc="95" dirty="0">
                <a:latin typeface="Times New Roman" panose="02020603050405020304" charset="0"/>
                <a:cs typeface="Times New Roman" panose="02020603050405020304" charset="0"/>
              </a:rPr>
              <a:t> </a:t>
            </a:r>
            <a:r>
              <a:rPr sz="2100" spc="20" dirty="0">
                <a:latin typeface="Times New Roman" panose="02020603050405020304" charset="0"/>
                <a:cs typeface="Times New Roman" panose="02020603050405020304" charset="0"/>
              </a:rPr>
              <a:t>crops</a:t>
            </a:r>
            <a:r>
              <a:rPr sz="2100" spc="110" dirty="0">
                <a:latin typeface="Times New Roman" panose="02020603050405020304" charset="0"/>
                <a:cs typeface="Times New Roman" panose="02020603050405020304" charset="0"/>
              </a:rPr>
              <a:t> </a:t>
            </a:r>
            <a:r>
              <a:rPr sz="2100" spc="55" dirty="0">
                <a:latin typeface="Times New Roman" panose="02020603050405020304" charset="0"/>
                <a:cs typeface="Times New Roman" panose="02020603050405020304" charset="0"/>
              </a:rPr>
              <a:t>will</a:t>
            </a:r>
            <a:r>
              <a:rPr sz="2100" spc="114"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be</a:t>
            </a:r>
            <a:r>
              <a:rPr sz="2100" spc="125" dirty="0">
                <a:latin typeface="Times New Roman" panose="02020603050405020304" charset="0"/>
                <a:cs typeface="Times New Roman" panose="02020603050405020304" charset="0"/>
              </a:rPr>
              <a:t> </a:t>
            </a:r>
            <a:r>
              <a:rPr sz="2100" spc="40" dirty="0">
                <a:latin typeface="Times New Roman" panose="02020603050405020304" charset="0"/>
                <a:cs typeface="Times New Roman" panose="02020603050405020304" charset="0"/>
              </a:rPr>
              <a:t>fed</a:t>
            </a:r>
            <a:r>
              <a:rPr sz="2100" spc="95"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into</a:t>
            </a:r>
            <a:r>
              <a:rPr sz="2100" spc="125" dirty="0">
                <a:latin typeface="Times New Roman" panose="02020603050405020304" charset="0"/>
                <a:cs typeface="Times New Roman" panose="02020603050405020304" charset="0"/>
              </a:rPr>
              <a:t> </a:t>
            </a:r>
            <a:r>
              <a:rPr sz="2100" spc="130" dirty="0">
                <a:latin typeface="Times New Roman" panose="02020603050405020304" charset="0"/>
                <a:cs typeface="Times New Roman" panose="02020603050405020304" charset="0"/>
              </a:rPr>
              <a:t>a</a:t>
            </a:r>
            <a:r>
              <a:rPr sz="2100" spc="105" dirty="0">
                <a:latin typeface="Times New Roman" panose="02020603050405020304" charset="0"/>
                <a:cs typeface="Times New Roman" panose="02020603050405020304" charset="0"/>
              </a:rPr>
              <a:t> </a:t>
            </a:r>
            <a:r>
              <a:rPr sz="2100" spc="50" dirty="0">
                <a:latin typeface="Times New Roman" panose="02020603050405020304" charset="0"/>
                <a:cs typeface="Times New Roman" panose="02020603050405020304" charset="0"/>
              </a:rPr>
              <a:t>convolutional</a:t>
            </a:r>
            <a:r>
              <a:rPr sz="2100" spc="110"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neural</a:t>
            </a:r>
            <a:r>
              <a:rPr sz="2100" spc="114" dirty="0">
                <a:latin typeface="Times New Roman" panose="02020603050405020304" charset="0"/>
                <a:cs typeface="Times New Roman" panose="02020603050405020304" charset="0"/>
              </a:rPr>
              <a:t> </a:t>
            </a:r>
            <a:r>
              <a:rPr sz="2100" spc="90" dirty="0">
                <a:latin typeface="Times New Roman" panose="02020603050405020304" charset="0"/>
                <a:cs typeface="Times New Roman" panose="02020603050405020304" charset="0"/>
              </a:rPr>
              <a:t>network[CNN]</a:t>
            </a:r>
            <a:r>
              <a:rPr sz="2100" spc="75" dirty="0">
                <a:latin typeface="Times New Roman" panose="02020603050405020304" charset="0"/>
                <a:cs typeface="Times New Roman" panose="02020603050405020304" charset="0"/>
              </a:rPr>
              <a:t> </a:t>
            </a:r>
            <a:r>
              <a:rPr sz="2100" spc="10" dirty="0">
                <a:latin typeface="Times New Roman" panose="02020603050405020304" charset="0"/>
                <a:cs typeface="Times New Roman" panose="02020603050405020304" charset="0"/>
              </a:rPr>
              <a:t>to</a:t>
            </a:r>
            <a:r>
              <a:rPr sz="2100" spc="125" dirty="0">
                <a:latin typeface="Times New Roman" panose="02020603050405020304" charset="0"/>
                <a:cs typeface="Times New Roman" panose="02020603050405020304" charset="0"/>
              </a:rPr>
              <a:t> </a:t>
            </a:r>
            <a:r>
              <a:rPr sz="2100" spc="85" dirty="0">
                <a:latin typeface="Times New Roman" panose="02020603050405020304" charset="0"/>
                <a:cs typeface="Times New Roman" panose="02020603050405020304" charset="0"/>
              </a:rPr>
              <a:t>train</a:t>
            </a:r>
            <a:r>
              <a:rPr sz="2100" spc="140" dirty="0">
                <a:latin typeface="Times New Roman" panose="02020603050405020304" charset="0"/>
                <a:cs typeface="Times New Roman" panose="02020603050405020304" charset="0"/>
              </a:rPr>
              <a:t> </a:t>
            </a:r>
            <a:r>
              <a:rPr sz="2100" spc="70" dirty="0">
                <a:latin typeface="Times New Roman" panose="02020603050405020304" charset="0"/>
                <a:cs typeface="Times New Roman" panose="02020603050405020304" charset="0"/>
              </a:rPr>
              <a:t>the </a:t>
            </a:r>
            <a:r>
              <a:rPr sz="2100" spc="-425" dirty="0">
                <a:latin typeface="Times New Roman" panose="02020603050405020304" charset="0"/>
                <a:cs typeface="Times New Roman" panose="02020603050405020304" charset="0"/>
              </a:rPr>
              <a:t> </a:t>
            </a:r>
            <a:r>
              <a:rPr sz="2100" spc="75" dirty="0">
                <a:latin typeface="Times New Roman" panose="02020603050405020304" charset="0"/>
                <a:cs typeface="Times New Roman" panose="02020603050405020304" charset="0"/>
              </a:rPr>
              <a:t>system.</a:t>
            </a:r>
            <a:endParaRPr sz="2100" dirty="0">
              <a:latin typeface="Times New Roman" panose="02020603050405020304" charset="0"/>
              <a:cs typeface="Times New Roman" panose="02020603050405020304" charset="0"/>
            </a:endParaRPr>
          </a:p>
        </p:txBody>
      </p:sp>
      <p:sp>
        <p:nvSpPr>
          <p:cNvPr id="5" name="object 5"/>
          <p:cNvSpPr txBox="1"/>
          <p:nvPr/>
        </p:nvSpPr>
        <p:spPr>
          <a:xfrm>
            <a:off x="11382502" y="6277762"/>
            <a:ext cx="124460" cy="238125"/>
          </a:xfrm>
          <a:prstGeom prst="rect">
            <a:avLst/>
          </a:prstGeom>
        </p:spPr>
        <p:txBody>
          <a:bodyPr vert="horz" wrap="square" lIns="0" tIns="12065" rIns="0" bIns="0" rtlCol="0">
            <a:spAutoFit/>
          </a:bodyPr>
          <a:lstStyle/>
          <a:p>
            <a:pPr marL="12700">
              <a:lnSpc>
                <a:spcPct val="100000"/>
              </a:lnSpc>
              <a:spcBef>
                <a:spcPts val="95"/>
              </a:spcBef>
            </a:pPr>
            <a:r>
              <a:rPr sz="1400" spc="-5" dirty="0">
                <a:latin typeface="Arial MT"/>
                <a:cs typeface="Arial MT"/>
              </a:rPr>
              <a:t>3</a:t>
            </a:r>
            <a:endParaRPr sz="1400">
              <a:latin typeface="Arial MT"/>
              <a:cs typeface="Arial MT"/>
            </a:endParaRPr>
          </a:p>
        </p:txBody>
      </p:sp>
      <p:pic>
        <p:nvPicPr>
          <p:cNvPr id="11" name="object 11"/>
          <p:cNvPicPr/>
          <p:nvPr/>
        </p:nvPicPr>
        <p:blipFill>
          <a:blip r:embed="rId1" cstate="print"/>
          <a:stretch>
            <a:fillRect/>
          </a:stretch>
        </p:blipFill>
        <p:spPr>
          <a:xfrm>
            <a:off x="10610088" y="109728"/>
            <a:ext cx="1530096" cy="1060704"/>
          </a:xfrm>
          <a:prstGeom prst="rect">
            <a:avLst/>
          </a:prstGeom>
        </p:spPr>
      </p:pic>
      <p:pic>
        <p:nvPicPr>
          <p:cNvPr id="6" name="object 11"/>
          <p:cNvPicPr/>
          <p:nvPr/>
        </p:nvPicPr>
        <p:blipFill>
          <a:blip r:embed="rId1" cstate="print"/>
          <a:stretch>
            <a:fillRect/>
          </a:stretch>
        </p:blipFill>
        <p:spPr>
          <a:xfrm>
            <a:off x="10610088" y="33528"/>
            <a:ext cx="1530096" cy="1060704"/>
          </a:xfrm>
          <a:prstGeom prst="rect">
            <a:avLst/>
          </a:prstGeom>
        </p:spPr>
      </p:pic>
      <p:sp>
        <p:nvSpPr>
          <p:cNvPr id="4" name="Text Box 3"/>
          <p:cNvSpPr txBox="1"/>
          <p:nvPr/>
        </p:nvSpPr>
        <p:spPr>
          <a:xfrm>
            <a:off x="991235" y="174625"/>
            <a:ext cx="4560570" cy="1024890"/>
          </a:xfrm>
          <a:prstGeom prst="rect">
            <a:avLst/>
          </a:prstGeom>
          <a:noFill/>
        </p:spPr>
        <p:txBody>
          <a:bodyPr wrap="square" rtlCol="0">
            <a:noAutofit/>
          </a:bodyPr>
          <a:p>
            <a:r>
              <a:rPr lang="en-IN" altLang="en-US" sz="3200" b="1" u="sng">
                <a:latin typeface="Times New Roman" panose="02020603050405020304" charset="0"/>
                <a:cs typeface="Times New Roman" panose="02020603050405020304" charset="0"/>
              </a:rPr>
              <a:t>ABSTRACT</a:t>
            </a:r>
            <a:endParaRPr lang="en-IN" altLang="en-US" sz="3200" b="1" u="sng">
              <a:latin typeface="Times New Roman" panose="02020603050405020304" charset="0"/>
              <a:cs typeface="Times New Roman" panose="020206030504050203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533400"/>
            <a:ext cx="7963535" cy="762635"/>
          </a:xfrm>
        </p:spPr>
        <p:txBody>
          <a:bodyPr>
            <a:noAutofit/>
          </a:bodyPr>
          <a:lstStyle/>
          <a:p>
            <a:pPr algn="ctr"/>
            <a:r>
              <a:rPr lang="en-IN" altLang="en-US" sz="4400" i="0"/>
              <a:t>Output</a:t>
            </a:r>
            <a:endParaRPr lang="en-IN" altLang="en-US" sz="4400" i="0"/>
          </a:p>
        </p:txBody>
      </p:sp>
      <p:pic>
        <p:nvPicPr>
          <p:cNvPr id="5" name="Content Placeholder 4" descr="C:\Users\sajuv\OneDrive\Pictures\Screenshots\fertilizer2.pngfertilizer2"/>
          <p:cNvPicPr>
            <a:picLocks noGrp="1" noChangeAspect="1"/>
          </p:cNvPicPr>
          <p:nvPr>
            <p:ph sz="half" idx="2"/>
          </p:nvPr>
        </p:nvPicPr>
        <p:blipFill>
          <a:blip r:embed="rId1"/>
          <a:srcRect t="10941" b="10941"/>
          <a:stretch>
            <a:fillRect/>
          </a:stretch>
        </p:blipFill>
        <p:spPr>
          <a:xfrm>
            <a:off x="601345" y="1360170"/>
            <a:ext cx="10981055" cy="482536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427990"/>
            <a:ext cx="2820035" cy="566420"/>
          </a:xfrm>
          <a:prstGeom prst="rect">
            <a:avLst/>
          </a:prstGeom>
        </p:spPr>
        <p:txBody>
          <a:bodyPr vert="horz" wrap="square" lIns="0" tIns="12700" rIns="0" bIns="0" rtlCol="0">
            <a:spAutoFit/>
          </a:bodyPr>
          <a:lstStyle/>
          <a:p>
            <a:pPr marL="12700" algn="dist">
              <a:lnSpc>
                <a:spcPct val="100000"/>
              </a:lnSpc>
              <a:spcBef>
                <a:spcPts val="100"/>
              </a:spcBef>
            </a:pPr>
            <a:r>
              <a:rPr sz="3600" b="1" i="0" u="sng" spc="-640" dirty="0">
                <a:latin typeface="Times New Roman" panose="02020603050405020304" charset="0"/>
                <a:cs typeface="Times New Roman" panose="02020603050405020304" charset="0"/>
              </a:rPr>
              <a:t>CONCLUSION</a:t>
            </a:r>
            <a:endParaRPr sz="3600" b="1" i="0" u="sng" spc="-640" dirty="0">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lstStyle/>
          <a:p>
            <a:pPr marL="38100">
              <a:lnSpc>
                <a:spcPts val="1640"/>
              </a:lnSpc>
            </a:pPr>
            <a:fld id="{81D60167-4931-47E6-BA6A-407CBD079E47}" type="slidenum">
              <a:rPr spc="-5" dirty="0"/>
            </a:fld>
            <a:endParaRPr spc="-5" dirty="0"/>
          </a:p>
        </p:txBody>
      </p:sp>
      <p:sp>
        <p:nvSpPr>
          <p:cNvPr id="3" name="object 3"/>
          <p:cNvSpPr txBox="1"/>
          <p:nvPr/>
        </p:nvSpPr>
        <p:spPr>
          <a:xfrm>
            <a:off x="549655" y="1550365"/>
            <a:ext cx="10750550" cy="4709795"/>
          </a:xfrm>
          <a:prstGeom prst="rect">
            <a:avLst/>
          </a:prstGeom>
        </p:spPr>
        <p:txBody>
          <a:bodyPr vert="horz" wrap="square" lIns="0" tIns="12700" rIns="0" bIns="0" rtlCol="0">
            <a:spAutoFit/>
          </a:bodyPr>
          <a:lstStyle/>
          <a:p>
            <a:pPr marL="356870" marR="29210" indent="-344805">
              <a:lnSpc>
                <a:spcPct val="100000"/>
              </a:lnSpc>
              <a:spcBef>
                <a:spcPts val="100"/>
              </a:spcBef>
              <a:buFont typeface="Wingdings" panose="05000000000000000000"/>
              <a:buChar char=""/>
              <a:tabLst>
                <a:tab pos="357505" algn="l"/>
              </a:tabLst>
            </a:pPr>
            <a:r>
              <a:rPr sz="2400" spc="114" dirty="0">
                <a:latin typeface="Cambria" panose="02040503050406030204"/>
                <a:cs typeface="Cambria" panose="02040503050406030204"/>
              </a:rPr>
              <a:t>The</a:t>
            </a:r>
            <a:r>
              <a:rPr sz="2400" spc="120" dirty="0">
                <a:latin typeface="Cambria" panose="02040503050406030204"/>
                <a:cs typeface="Cambria" panose="02040503050406030204"/>
              </a:rPr>
              <a:t> </a:t>
            </a:r>
            <a:r>
              <a:rPr sz="2400" spc="30" dirty="0">
                <a:latin typeface="Cambria" panose="02040503050406030204"/>
                <a:cs typeface="Cambria" panose="02040503050406030204"/>
              </a:rPr>
              <a:t>project</a:t>
            </a:r>
            <a:r>
              <a:rPr sz="2400" spc="135" dirty="0">
                <a:latin typeface="Cambria" panose="02040503050406030204"/>
                <a:cs typeface="Cambria" panose="02040503050406030204"/>
              </a:rPr>
              <a:t> </a:t>
            </a:r>
            <a:r>
              <a:rPr sz="2400" spc="25" dirty="0">
                <a:latin typeface="Cambria" panose="02040503050406030204"/>
                <a:cs typeface="Cambria" panose="02040503050406030204"/>
              </a:rPr>
              <a:t>on</a:t>
            </a:r>
            <a:r>
              <a:rPr sz="2400" spc="140" dirty="0">
                <a:latin typeface="Cambria" panose="02040503050406030204"/>
                <a:cs typeface="Cambria" panose="02040503050406030204"/>
              </a:rPr>
              <a:t> </a:t>
            </a:r>
            <a:r>
              <a:rPr sz="2400" spc="110" dirty="0">
                <a:latin typeface="Cambria" panose="02040503050406030204"/>
                <a:cs typeface="Cambria" panose="02040503050406030204"/>
              </a:rPr>
              <a:t>plant</a:t>
            </a:r>
            <a:r>
              <a:rPr sz="2400" spc="114" dirty="0">
                <a:latin typeface="Cambria" panose="02040503050406030204"/>
                <a:cs typeface="Cambria" panose="02040503050406030204"/>
              </a:rPr>
              <a:t> </a:t>
            </a:r>
            <a:r>
              <a:rPr sz="2400" spc="70" dirty="0">
                <a:latin typeface="Cambria" panose="02040503050406030204"/>
                <a:cs typeface="Cambria" panose="02040503050406030204"/>
              </a:rPr>
              <a:t>disease</a:t>
            </a:r>
            <a:r>
              <a:rPr sz="2400" spc="120" dirty="0">
                <a:latin typeface="Cambria" panose="02040503050406030204"/>
                <a:cs typeface="Cambria" panose="02040503050406030204"/>
              </a:rPr>
              <a:t> </a:t>
            </a:r>
            <a:r>
              <a:rPr sz="2400" spc="50" dirty="0">
                <a:latin typeface="Cambria" panose="02040503050406030204"/>
                <a:cs typeface="Cambria" panose="02040503050406030204"/>
              </a:rPr>
              <a:t>detection</a:t>
            </a:r>
            <a:r>
              <a:rPr sz="2400" spc="135" dirty="0">
                <a:latin typeface="Cambria" panose="02040503050406030204"/>
                <a:cs typeface="Cambria" panose="02040503050406030204"/>
              </a:rPr>
              <a:t> </a:t>
            </a:r>
            <a:r>
              <a:rPr sz="2400" spc="105" dirty="0">
                <a:latin typeface="Cambria" panose="02040503050406030204"/>
                <a:cs typeface="Cambria" panose="02040503050406030204"/>
              </a:rPr>
              <a:t>using</a:t>
            </a:r>
            <a:r>
              <a:rPr sz="2400" spc="125" dirty="0">
                <a:latin typeface="Cambria" panose="02040503050406030204"/>
                <a:cs typeface="Cambria" panose="02040503050406030204"/>
              </a:rPr>
              <a:t> </a:t>
            </a:r>
            <a:r>
              <a:rPr sz="2400" spc="95" dirty="0">
                <a:latin typeface="Cambria" panose="02040503050406030204"/>
                <a:cs typeface="Cambria" panose="02040503050406030204"/>
              </a:rPr>
              <a:t>machine</a:t>
            </a:r>
            <a:r>
              <a:rPr sz="2400" spc="90" dirty="0">
                <a:latin typeface="Cambria" panose="02040503050406030204"/>
                <a:cs typeface="Cambria" panose="02040503050406030204"/>
              </a:rPr>
              <a:t> </a:t>
            </a:r>
            <a:r>
              <a:rPr sz="2400" spc="100" dirty="0">
                <a:latin typeface="Cambria" panose="02040503050406030204"/>
                <a:cs typeface="Cambria" panose="02040503050406030204"/>
              </a:rPr>
              <a:t>learning </a:t>
            </a:r>
            <a:r>
              <a:rPr sz="2400" spc="105" dirty="0">
                <a:latin typeface="Cambria" panose="02040503050406030204"/>
                <a:cs typeface="Cambria" panose="02040503050406030204"/>
              </a:rPr>
              <a:t> </a:t>
            </a:r>
            <a:r>
              <a:rPr sz="2400" spc="70" dirty="0">
                <a:latin typeface="Cambria" panose="02040503050406030204"/>
                <a:cs typeface="Cambria" panose="02040503050406030204"/>
              </a:rPr>
              <a:t>demonstrates</a:t>
            </a:r>
            <a:r>
              <a:rPr sz="2400" spc="155" dirty="0">
                <a:latin typeface="Cambria" panose="02040503050406030204"/>
                <a:cs typeface="Cambria" panose="02040503050406030204"/>
              </a:rPr>
              <a:t> </a:t>
            </a:r>
            <a:r>
              <a:rPr sz="2400" spc="90" dirty="0">
                <a:latin typeface="Cambria" panose="02040503050406030204"/>
                <a:cs typeface="Cambria" panose="02040503050406030204"/>
              </a:rPr>
              <a:t>the</a:t>
            </a:r>
            <a:r>
              <a:rPr sz="2400" spc="120" dirty="0">
                <a:latin typeface="Cambria" panose="02040503050406030204"/>
                <a:cs typeface="Cambria" panose="02040503050406030204"/>
              </a:rPr>
              <a:t> </a:t>
            </a:r>
            <a:r>
              <a:rPr sz="2400" spc="80" dirty="0">
                <a:latin typeface="Cambria" panose="02040503050406030204"/>
                <a:cs typeface="Cambria" panose="02040503050406030204"/>
              </a:rPr>
              <a:t>potential</a:t>
            </a:r>
            <a:r>
              <a:rPr sz="2400" spc="125" dirty="0">
                <a:latin typeface="Cambria" panose="02040503050406030204"/>
                <a:cs typeface="Cambria" panose="02040503050406030204"/>
              </a:rPr>
              <a:t> </a:t>
            </a:r>
            <a:r>
              <a:rPr sz="2400" spc="20" dirty="0">
                <a:latin typeface="Cambria" panose="02040503050406030204"/>
                <a:cs typeface="Cambria" panose="02040503050406030204"/>
              </a:rPr>
              <a:t>for</a:t>
            </a:r>
            <a:r>
              <a:rPr sz="2400" spc="125" dirty="0">
                <a:latin typeface="Cambria" panose="02040503050406030204"/>
                <a:cs typeface="Cambria" panose="02040503050406030204"/>
              </a:rPr>
              <a:t> </a:t>
            </a:r>
            <a:r>
              <a:rPr sz="2400" spc="90" dirty="0">
                <a:latin typeface="Cambria" panose="02040503050406030204"/>
                <a:cs typeface="Cambria" panose="02040503050406030204"/>
              </a:rPr>
              <a:t>leveraging</a:t>
            </a:r>
            <a:r>
              <a:rPr sz="2400" spc="75" dirty="0">
                <a:latin typeface="Cambria" panose="02040503050406030204"/>
                <a:cs typeface="Cambria" panose="02040503050406030204"/>
              </a:rPr>
              <a:t> </a:t>
            </a:r>
            <a:r>
              <a:rPr sz="2400" spc="80" dirty="0">
                <a:latin typeface="Cambria" panose="02040503050406030204"/>
                <a:cs typeface="Cambria" panose="02040503050406030204"/>
              </a:rPr>
              <a:t>advanced</a:t>
            </a:r>
            <a:r>
              <a:rPr sz="2400" spc="110" dirty="0">
                <a:latin typeface="Cambria" panose="02040503050406030204"/>
                <a:cs typeface="Cambria" panose="02040503050406030204"/>
              </a:rPr>
              <a:t> </a:t>
            </a:r>
            <a:r>
              <a:rPr sz="2400" spc="55" dirty="0">
                <a:latin typeface="Cambria" panose="02040503050406030204"/>
                <a:cs typeface="Cambria" panose="02040503050406030204"/>
              </a:rPr>
              <a:t>technology</a:t>
            </a:r>
            <a:r>
              <a:rPr sz="2400" spc="120" dirty="0">
                <a:latin typeface="Cambria" panose="02040503050406030204"/>
                <a:cs typeface="Cambria" panose="02040503050406030204"/>
              </a:rPr>
              <a:t> </a:t>
            </a:r>
            <a:r>
              <a:rPr sz="2400" spc="20" dirty="0">
                <a:latin typeface="Cambria" panose="02040503050406030204"/>
                <a:cs typeface="Cambria" panose="02040503050406030204"/>
              </a:rPr>
              <a:t>to</a:t>
            </a:r>
            <a:r>
              <a:rPr sz="2400" spc="125" dirty="0">
                <a:latin typeface="Cambria" panose="02040503050406030204"/>
                <a:cs typeface="Cambria" panose="02040503050406030204"/>
              </a:rPr>
              <a:t> </a:t>
            </a:r>
            <a:r>
              <a:rPr sz="2400" spc="65" dirty="0">
                <a:latin typeface="Cambria" panose="02040503050406030204"/>
                <a:cs typeface="Cambria" panose="02040503050406030204"/>
              </a:rPr>
              <a:t>address </a:t>
            </a:r>
            <a:r>
              <a:rPr sz="2400" spc="-515" dirty="0">
                <a:latin typeface="Cambria" panose="02040503050406030204"/>
                <a:cs typeface="Cambria" panose="02040503050406030204"/>
              </a:rPr>
              <a:t> </a:t>
            </a:r>
            <a:r>
              <a:rPr sz="2400" spc="75" dirty="0">
                <a:latin typeface="Cambria" panose="02040503050406030204"/>
                <a:cs typeface="Cambria" panose="02040503050406030204"/>
              </a:rPr>
              <a:t>critical</a:t>
            </a:r>
            <a:r>
              <a:rPr sz="2400" spc="100" dirty="0">
                <a:latin typeface="Cambria" panose="02040503050406030204"/>
                <a:cs typeface="Cambria" panose="02040503050406030204"/>
              </a:rPr>
              <a:t> </a:t>
            </a:r>
            <a:r>
              <a:rPr sz="2400" spc="105" dirty="0">
                <a:latin typeface="Cambria" panose="02040503050406030204"/>
                <a:cs typeface="Cambria" panose="02040503050406030204"/>
              </a:rPr>
              <a:t>agricultural</a:t>
            </a:r>
            <a:r>
              <a:rPr sz="2400" spc="80" dirty="0">
                <a:latin typeface="Cambria" panose="02040503050406030204"/>
                <a:cs typeface="Cambria" panose="02040503050406030204"/>
              </a:rPr>
              <a:t> </a:t>
            </a:r>
            <a:r>
              <a:rPr sz="2400" spc="95" dirty="0">
                <a:latin typeface="Cambria" panose="02040503050406030204"/>
                <a:cs typeface="Cambria" panose="02040503050406030204"/>
              </a:rPr>
              <a:t>challenges.</a:t>
            </a:r>
            <a:endParaRPr sz="2400">
              <a:latin typeface="Cambria" panose="02040503050406030204"/>
              <a:cs typeface="Cambria" panose="02040503050406030204"/>
            </a:endParaRPr>
          </a:p>
          <a:p>
            <a:pPr>
              <a:lnSpc>
                <a:spcPct val="100000"/>
              </a:lnSpc>
              <a:spcBef>
                <a:spcPts val="55"/>
              </a:spcBef>
              <a:buFont typeface="Wingdings" panose="05000000000000000000"/>
              <a:buChar char=""/>
            </a:pPr>
            <a:endParaRPr sz="3400">
              <a:latin typeface="Cambria" panose="02040503050406030204"/>
              <a:cs typeface="Cambria" panose="02040503050406030204"/>
            </a:endParaRPr>
          </a:p>
          <a:p>
            <a:pPr marL="356870" marR="5080" indent="-344805">
              <a:lnSpc>
                <a:spcPct val="100000"/>
              </a:lnSpc>
              <a:buFont typeface="Wingdings" panose="05000000000000000000"/>
              <a:buChar char=""/>
              <a:tabLst>
                <a:tab pos="357505" algn="l"/>
              </a:tabLst>
            </a:pPr>
            <a:r>
              <a:rPr sz="2400" spc="170" dirty="0">
                <a:latin typeface="Cambria" panose="02040503050406030204"/>
                <a:cs typeface="Cambria" panose="02040503050406030204"/>
              </a:rPr>
              <a:t>By</a:t>
            </a:r>
            <a:r>
              <a:rPr sz="2400" spc="135" dirty="0">
                <a:latin typeface="Cambria" panose="02040503050406030204"/>
                <a:cs typeface="Cambria" panose="02040503050406030204"/>
              </a:rPr>
              <a:t> </a:t>
            </a:r>
            <a:r>
              <a:rPr sz="2400" spc="100" dirty="0">
                <a:latin typeface="Cambria" panose="02040503050406030204"/>
                <a:cs typeface="Cambria" panose="02040503050406030204"/>
              </a:rPr>
              <a:t>harnessing</a:t>
            </a:r>
            <a:r>
              <a:rPr sz="2400" spc="125" dirty="0">
                <a:latin typeface="Cambria" panose="02040503050406030204"/>
                <a:cs typeface="Cambria" panose="02040503050406030204"/>
              </a:rPr>
              <a:t> </a:t>
            </a:r>
            <a:r>
              <a:rPr sz="2400" spc="90" dirty="0">
                <a:latin typeface="Cambria" panose="02040503050406030204"/>
                <a:cs typeface="Cambria" panose="02040503050406030204"/>
              </a:rPr>
              <a:t>the</a:t>
            </a:r>
            <a:r>
              <a:rPr sz="2400" spc="114" dirty="0">
                <a:latin typeface="Cambria" panose="02040503050406030204"/>
                <a:cs typeface="Cambria" panose="02040503050406030204"/>
              </a:rPr>
              <a:t> </a:t>
            </a:r>
            <a:r>
              <a:rPr sz="2400" spc="10" dirty="0">
                <a:latin typeface="Cambria" panose="02040503050406030204"/>
                <a:cs typeface="Cambria" panose="02040503050406030204"/>
              </a:rPr>
              <a:t>power</a:t>
            </a:r>
            <a:r>
              <a:rPr sz="2400" spc="140" dirty="0">
                <a:latin typeface="Cambria" panose="02040503050406030204"/>
                <a:cs typeface="Cambria" panose="02040503050406030204"/>
              </a:rPr>
              <a:t> </a:t>
            </a:r>
            <a:r>
              <a:rPr sz="2400" spc="-5" dirty="0">
                <a:latin typeface="Cambria" panose="02040503050406030204"/>
                <a:cs typeface="Cambria" panose="02040503050406030204"/>
              </a:rPr>
              <a:t>of</a:t>
            </a:r>
            <a:r>
              <a:rPr sz="2400" spc="130" dirty="0">
                <a:latin typeface="Cambria" panose="02040503050406030204"/>
                <a:cs typeface="Cambria" panose="02040503050406030204"/>
              </a:rPr>
              <a:t> </a:t>
            </a:r>
            <a:r>
              <a:rPr sz="2400" spc="95" dirty="0">
                <a:latin typeface="Cambria" panose="02040503050406030204"/>
                <a:cs typeface="Cambria" panose="02040503050406030204"/>
              </a:rPr>
              <a:t>machine</a:t>
            </a:r>
            <a:r>
              <a:rPr sz="2400" spc="114" dirty="0">
                <a:latin typeface="Cambria" panose="02040503050406030204"/>
                <a:cs typeface="Cambria" panose="02040503050406030204"/>
              </a:rPr>
              <a:t> </a:t>
            </a:r>
            <a:r>
              <a:rPr sz="2400" spc="100" dirty="0">
                <a:latin typeface="Cambria" panose="02040503050406030204"/>
                <a:cs typeface="Cambria" panose="02040503050406030204"/>
              </a:rPr>
              <a:t>learning</a:t>
            </a:r>
            <a:r>
              <a:rPr sz="2400" spc="80" dirty="0">
                <a:latin typeface="Cambria" panose="02040503050406030204"/>
                <a:cs typeface="Cambria" panose="02040503050406030204"/>
              </a:rPr>
              <a:t> </a:t>
            </a:r>
            <a:r>
              <a:rPr sz="2400" spc="90" dirty="0">
                <a:latin typeface="Cambria" panose="02040503050406030204"/>
                <a:cs typeface="Cambria" panose="02040503050406030204"/>
              </a:rPr>
              <a:t>algorithms</a:t>
            </a:r>
            <a:r>
              <a:rPr sz="2400" spc="110" dirty="0">
                <a:latin typeface="Cambria" panose="02040503050406030204"/>
                <a:cs typeface="Cambria" panose="02040503050406030204"/>
              </a:rPr>
              <a:t> and</a:t>
            </a:r>
            <a:r>
              <a:rPr sz="2400" spc="105" dirty="0">
                <a:latin typeface="Cambria" panose="02040503050406030204"/>
                <a:cs typeface="Cambria" panose="02040503050406030204"/>
              </a:rPr>
              <a:t> image </a:t>
            </a:r>
            <a:r>
              <a:rPr sz="2400" spc="110" dirty="0">
                <a:latin typeface="Cambria" panose="02040503050406030204"/>
                <a:cs typeface="Cambria" panose="02040503050406030204"/>
              </a:rPr>
              <a:t> </a:t>
            </a:r>
            <a:r>
              <a:rPr sz="2400" spc="50" dirty="0">
                <a:latin typeface="Cambria" panose="02040503050406030204"/>
                <a:cs typeface="Cambria" panose="02040503050406030204"/>
              </a:rPr>
              <a:t>processing</a:t>
            </a:r>
            <a:r>
              <a:rPr sz="2400" spc="145" dirty="0">
                <a:latin typeface="Cambria" panose="02040503050406030204"/>
                <a:cs typeface="Cambria" panose="02040503050406030204"/>
              </a:rPr>
              <a:t> </a:t>
            </a:r>
            <a:r>
              <a:rPr sz="2400" spc="85" dirty="0">
                <a:latin typeface="Cambria" panose="02040503050406030204"/>
                <a:cs typeface="Cambria" panose="02040503050406030204"/>
              </a:rPr>
              <a:t>techniques,</a:t>
            </a:r>
            <a:r>
              <a:rPr sz="2400" spc="125" dirty="0">
                <a:latin typeface="Cambria" panose="02040503050406030204"/>
                <a:cs typeface="Cambria" panose="02040503050406030204"/>
              </a:rPr>
              <a:t> </a:t>
            </a:r>
            <a:r>
              <a:rPr sz="2400" spc="95" dirty="0">
                <a:latin typeface="Cambria" panose="02040503050406030204"/>
                <a:cs typeface="Cambria" panose="02040503050406030204"/>
              </a:rPr>
              <a:t>the</a:t>
            </a:r>
            <a:r>
              <a:rPr sz="2400" spc="114" dirty="0">
                <a:latin typeface="Cambria" panose="02040503050406030204"/>
                <a:cs typeface="Cambria" panose="02040503050406030204"/>
              </a:rPr>
              <a:t> </a:t>
            </a:r>
            <a:r>
              <a:rPr sz="2400" spc="30" dirty="0">
                <a:latin typeface="Cambria" panose="02040503050406030204"/>
                <a:cs typeface="Cambria" panose="02040503050406030204"/>
              </a:rPr>
              <a:t>project</a:t>
            </a:r>
            <a:r>
              <a:rPr sz="2400" spc="140" dirty="0">
                <a:latin typeface="Cambria" panose="02040503050406030204"/>
                <a:cs typeface="Cambria" panose="02040503050406030204"/>
              </a:rPr>
              <a:t> </a:t>
            </a:r>
            <a:r>
              <a:rPr sz="2400" spc="70" dirty="0">
                <a:latin typeface="Cambria" panose="02040503050406030204"/>
                <a:cs typeface="Cambria" panose="02040503050406030204"/>
              </a:rPr>
              <a:t>successfully</a:t>
            </a:r>
            <a:r>
              <a:rPr sz="2400" spc="150" dirty="0">
                <a:latin typeface="Cambria" panose="02040503050406030204"/>
                <a:cs typeface="Cambria" panose="02040503050406030204"/>
              </a:rPr>
              <a:t> </a:t>
            </a:r>
            <a:r>
              <a:rPr sz="2400" spc="110" dirty="0">
                <a:latin typeface="Cambria" panose="02040503050406030204"/>
                <a:cs typeface="Cambria" panose="02040503050406030204"/>
              </a:rPr>
              <a:t>highlights</a:t>
            </a:r>
            <a:r>
              <a:rPr sz="2400" spc="65" dirty="0">
                <a:latin typeface="Cambria" panose="02040503050406030204"/>
                <a:cs typeface="Cambria" panose="02040503050406030204"/>
              </a:rPr>
              <a:t> </a:t>
            </a:r>
            <a:r>
              <a:rPr sz="2400" spc="95" dirty="0">
                <a:latin typeface="Cambria" panose="02040503050406030204"/>
                <a:cs typeface="Cambria" panose="02040503050406030204"/>
              </a:rPr>
              <a:t>the</a:t>
            </a:r>
            <a:r>
              <a:rPr sz="2400" spc="145" dirty="0">
                <a:latin typeface="Cambria" panose="02040503050406030204"/>
                <a:cs typeface="Cambria" panose="02040503050406030204"/>
              </a:rPr>
              <a:t> </a:t>
            </a:r>
            <a:r>
              <a:rPr sz="2400" spc="85" dirty="0">
                <a:latin typeface="Cambria" panose="02040503050406030204"/>
                <a:cs typeface="Cambria" panose="02040503050406030204"/>
              </a:rPr>
              <a:t>feasibility</a:t>
            </a:r>
            <a:r>
              <a:rPr sz="2400" spc="50" dirty="0">
                <a:latin typeface="Cambria" panose="02040503050406030204"/>
                <a:cs typeface="Cambria" panose="02040503050406030204"/>
              </a:rPr>
              <a:t> </a:t>
            </a:r>
            <a:r>
              <a:rPr sz="2400" dirty="0">
                <a:latin typeface="Cambria" panose="02040503050406030204"/>
                <a:cs typeface="Cambria" panose="02040503050406030204"/>
              </a:rPr>
              <a:t>of </a:t>
            </a:r>
            <a:r>
              <a:rPr sz="2400" spc="-509" dirty="0">
                <a:latin typeface="Cambria" panose="02040503050406030204"/>
                <a:cs typeface="Cambria" panose="02040503050406030204"/>
              </a:rPr>
              <a:t> </a:t>
            </a:r>
            <a:r>
              <a:rPr sz="2400" spc="80" dirty="0">
                <a:latin typeface="Cambria" panose="02040503050406030204"/>
                <a:cs typeface="Cambria" panose="02040503050406030204"/>
              </a:rPr>
              <a:t>accurate</a:t>
            </a:r>
            <a:r>
              <a:rPr sz="2400" spc="135" dirty="0">
                <a:latin typeface="Cambria" panose="02040503050406030204"/>
                <a:cs typeface="Cambria" panose="02040503050406030204"/>
              </a:rPr>
              <a:t> </a:t>
            </a:r>
            <a:r>
              <a:rPr sz="2400" spc="114" dirty="0">
                <a:latin typeface="Cambria" panose="02040503050406030204"/>
                <a:cs typeface="Cambria" panose="02040503050406030204"/>
              </a:rPr>
              <a:t>and</a:t>
            </a:r>
            <a:r>
              <a:rPr sz="2400" spc="105" dirty="0">
                <a:latin typeface="Cambria" panose="02040503050406030204"/>
                <a:cs typeface="Cambria" panose="02040503050406030204"/>
              </a:rPr>
              <a:t> </a:t>
            </a:r>
            <a:r>
              <a:rPr sz="2400" spc="90" dirty="0">
                <a:latin typeface="Cambria" panose="02040503050406030204"/>
                <a:cs typeface="Cambria" panose="02040503050406030204"/>
              </a:rPr>
              <a:t>timely</a:t>
            </a:r>
            <a:r>
              <a:rPr sz="2400" spc="100" dirty="0">
                <a:latin typeface="Cambria" panose="02040503050406030204"/>
                <a:cs typeface="Cambria" panose="02040503050406030204"/>
              </a:rPr>
              <a:t> </a:t>
            </a:r>
            <a:r>
              <a:rPr sz="2400" spc="70" dirty="0">
                <a:latin typeface="Cambria" panose="02040503050406030204"/>
                <a:cs typeface="Cambria" panose="02040503050406030204"/>
              </a:rPr>
              <a:t>disease</a:t>
            </a:r>
            <a:r>
              <a:rPr sz="2400" spc="140" dirty="0">
                <a:latin typeface="Cambria" panose="02040503050406030204"/>
                <a:cs typeface="Cambria" panose="02040503050406030204"/>
              </a:rPr>
              <a:t> </a:t>
            </a:r>
            <a:r>
              <a:rPr sz="2400" spc="75" dirty="0">
                <a:latin typeface="Cambria" panose="02040503050406030204"/>
                <a:cs typeface="Cambria" panose="02040503050406030204"/>
              </a:rPr>
              <a:t>identification</a:t>
            </a:r>
            <a:r>
              <a:rPr sz="2400" spc="65" dirty="0">
                <a:latin typeface="Cambria" panose="02040503050406030204"/>
                <a:cs typeface="Cambria" panose="02040503050406030204"/>
              </a:rPr>
              <a:t> </a:t>
            </a:r>
            <a:r>
              <a:rPr sz="2400" spc="110" dirty="0">
                <a:latin typeface="Cambria" panose="02040503050406030204"/>
                <a:cs typeface="Cambria" panose="02040503050406030204"/>
              </a:rPr>
              <a:t>in</a:t>
            </a:r>
            <a:r>
              <a:rPr sz="2400" spc="114" dirty="0">
                <a:latin typeface="Cambria" panose="02040503050406030204"/>
                <a:cs typeface="Cambria" panose="02040503050406030204"/>
              </a:rPr>
              <a:t> </a:t>
            </a:r>
            <a:r>
              <a:rPr sz="2400" spc="110" dirty="0">
                <a:latin typeface="Cambria" panose="02040503050406030204"/>
                <a:cs typeface="Cambria" panose="02040503050406030204"/>
              </a:rPr>
              <a:t>plants.</a:t>
            </a:r>
            <a:endParaRPr sz="2400">
              <a:latin typeface="Cambria" panose="02040503050406030204"/>
              <a:cs typeface="Cambria" panose="02040503050406030204"/>
            </a:endParaRPr>
          </a:p>
          <a:p>
            <a:pPr>
              <a:lnSpc>
                <a:spcPct val="100000"/>
              </a:lnSpc>
              <a:spcBef>
                <a:spcPts val="50"/>
              </a:spcBef>
              <a:buFont typeface="Wingdings" panose="05000000000000000000"/>
              <a:buChar char=""/>
            </a:pPr>
            <a:endParaRPr sz="3400">
              <a:latin typeface="Cambria" panose="02040503050406030204"/>
              <a:cs typeface="Cambria" panose="02040503050406030204"/>
            </a:endParaRPr>
          </a:p>
          <a:p>
            <a:pPr marL="356870" marR="534670" indent="-344805">
              <a:lnSpc>
                <a:spcPct val="100000"/>
              </a:lnSpc>
              <a:buFont typeface="Wingdings" panose="05000000000000000000"/>
              <a:buChar char=""/>
              <a:tabLst>
                <a:tab pos="357505" algn="l"/>
              </a:tabLst>
            </a:pPr>
            <a:r>
              <a:rPr sz="2400" spc="114" dirty="0">
                <a:latin typeface="Cambria" panose="02040503050406030204"/>
                <a:cs typeface="Cambria" panose="02040503050406030204"/>
              </a:rPr>
              <a:t>The</a:t>
            </a:r>
            <a:r>
              <a:rPr sz="2400" spc="125" dirty="0">
                <a:latin typeface="Cambria" panose="02040503050406030204"/>
                <a:cs typeface="Cambria" panose="02040503050406030204"/>
              </a:rPr>
              <a:t> </a:t>
            </a:r>
            <a:r>
              <a:rPr sz="2400" spc="45" dirty="0">
                <a:latin typeface="Cambria" panose="02040503050406030204"/>
                <a:cs typeface="Cambria" panose="02040503050406030204"/>
              </a:rPr>
              <a:t>outcomes</a:t>
            </a:r>
            <a:r>
              <a:rPr sz="2400" spc="170" dirty="0">
                <a:latin typeface="Cambria" panose="02040503050406030204"/>
                <a:cs typeface="Cambria" panose="02040503050406030204"/>
              </a:rPr>
              <a:t> </a:t>
            </a:r>
            <a:r>
              <a:rPr sz="2400" spc="45" dirty="0">
                <a:latin typeface="Cambria" panose="02040503050406030204"/>
                <a:cs typeface="Cambria" panose="02040503050406030204"/>
              </a:rPr>
              <a:t>underscore</a:t>
            </a:r>
            <a:r>
              <a:rPr sz="2400" spc="145" dirty="0">
                <a:latin typeface="Cambria" panose="02040503050406030204"/>
                <a:cs typeface="Cambria" panose="02040503050406030204"/>
              </a:rPr>
              <a:t> </a:t>
            </a:r>
            <a:r>
              <a:rPr sz="2400" spc="95" dirty="0">
                <a:latin typeface="Cambria" panose="02040503050406030204"/>
                <a:cs typeface="Cambria" panose="02040503050406030204"/>
              </a:rPr>
              <a:t>the</a:t>
            </a:r>
            <a:r>
              <a:rPr sz="2400" spc="145" dirty="0">
                <a:latin typeface="Cambria" panose="02040503050406030204"/>
                <a:cs typeface="Cambria" panose="02040503050406030204"/>
              </a:rPr>
              <a:t> </a:t>
            </a:r>
            <a:r>
              <a:rPr sz="2400" spc="65" dirty="0">
                <a:latin typeface="Cambria" panose="02040503050406030204"/>
                <a:cs typeface="Cambria" panose="02040503050406030204"/>
              </a:rPr>
              <a:t>importance</a:t>
            </a:r>
            <a:r>
              <a:rPr sz="2400" spc="145" dirty="0">
                <a:latin typeface="Cambria" panose="02040503050406030204"/>
                <a:cs typeface="Cambria" panose="02040503050406030204"/>
              </a:rPr>
              <a:t> </a:t>
            </a:r>
            <a:r>
              <a:rPr sz="2400" dirty="0">
                <a:latin typeface="Cambria" panose="02040503050406030204"/>
                <a:cs typeface="Cambria" panose="02040503050406030204"/>
              </a:rPr>
              <a:t>of</a:t>
            </a:r>
            <a:r>
              <a:rPr sz="2400" spc="120" dirty="0">
                <a:latin typeface="Cambria" panose="02040503050406030204"/>
                <a:cs typeface="Cambria" panose="02040503050406030204"/>
              </a:rPr>
              <a:t> </a:t>
            </a:r>
            <a:r>
              <a:rPr sz="2400" spc="100" dirty="0">
                <a:latin typeface="Cambria" panose="02040503050406030204"/>
                <a:cs typeface="Cambria" panose="02040503050406030204"/>
              </a:rPr>
              <a:t>integrating</a:t>
            </a:r>
            <a:r>
              <a:rPr sz="2400" spc="105" dirty="0">
                <a:latin typeface="Cambria" panose="02040503050406030204"/>
                <a:cs typeface="Cambria" panose="02040503050406030204"/>
              </a:rPr>
              <a:t> </a:t>
            </a:r>
            <a:r>
              <a:rPr sz="2400" spc="60" dirty="0">
                <a:latin typeface="Cambria" panose="02040503050406030204"/>
                <a:cs typeface="Cambria" panose="02040503050406030204"/>
              </a:rPr>
              <a:t>technological </a:t>
            </a:r>
            <a:r>
              <a:rPr sz="2400" spc="65" dirty="0">
                <a:latin typeface="Cambria" panose="02040503050406030204"/>
                <a:cs typeface="Cambria" panose="02040503050406030204"/>
              </a:rPr>
              <a:t> </a:t>
            </a:r>
            <a:r>
              <a:rPr sz="2400" spc="75" dirty="0">
                <a:latin typeface="Cambria" panose="02040503050406030204"/>
                <a:cs typeface="Cambria" panose="02040503050406030204"/>
              </a:rPr>
              <a:t>innovations</a:t>
            </a:r>
            <a:r>
              <a:rPr sz="2400" spc="85" dirty="0">
                <a:latin typeface="Cambria" panose="02040503050406030204"/>
                <a:cs typeface="Cambria" panose="02040503050406030204"/>
              </a:rPr>
              <a:t> </a:t>
            </a:r>
            <a:r>
              <a:rPr sz="2400" spc="90" dirty="0">
                <a:latin typeface="Cambria" panose="02040503050406030204"/>
                <a:cs typeface="Cambria" panose="02040503050406030204"/>
              </a:rPr>
              <a:t>with</a:t>
            </a:r>
            <a:r>
              <a:rPr sz="2400" spc="95" dirty="0">
                <a:latin typeface="Cambria" panose="02040503050406030204"/>
                <a:cs typeface="Cambria" panose="02040503050406030204"/>
              </a:rPr>
              <a:t> </a:t>
            </a:r>
            <a:r>
              <a:rPr sz="2400" spc="90" dirty="0">
                <a:latin typeface="Cambria" panose="02040503050406030204"/>
                <a:cs typeface="Cambria" panose="02040503050406030204"/>
              </a:rPr>
              <a:t>traditional</a:t>
            </a:r>
            <a:r>
              <a:rPr sz="2400" spc="105" dirty="0">
                <a:latin typeface="Cambria" panose="02040503050406030204"/>
                <a:cs typeface="Cambria" panose="02040503050406030204"/>
              </a:rPr>
              <a:t> agricultural</a:t>
            </a:r>
            <a:r>
              <a:rPr sz="2400" spc="85" dirty="0">
                <a:latin typeface="Cambria" panose="02040503050406030204"/>
                <a:cs typeface="Cambria" panose="02040503050406030204"/>
              </a:rPr>
              <a:t> </a:t>
            </a:r>
            <a:r>
              <a:rPr sz="2400" spc="60" dirty="0">
                <a:latin typeface="Cambria" panose="02040503050406030204"/>
                <a:cs typeface="Cambria" panose="02040503050406030204"/>
              </a:rPr>
              <a:t>practices</a:t>
            </a:r>
            <a:r>
              <a:rPr sz="2400" spc="140" dirty="0">
                <a:latin typeface="Cambria" panose="02040503050406030204"/>
                <a:cs typeface="Cambria" panose="02040503050406030204"/>
              </a:rPr>
              <a:t> </a:t>
            </a:r>
            <a:r>
              <a:rPr sz="2400" spc="20" dirty="0">
                <a:latin typeface="Cambria" panose="02040503050406030204"/>
                <a:cs typeface="Cambria" panose="02040503050406030204"/>
              </a:rPr>
              <a:t>to</a:t>
            </a:r>
            <a:r>
              <a:rPr sz="2400" spc="140" dirty="0">
                <a:latin typeface="Cambria" panose="02040503050406030204"/>
                <a:cs typeface="Cambria" panose="02040503050406030204"/>
              </a:rPr>
              <a:t> </a:t>
            </a:r>
            <a:r>
              <a:rPr sz="2400" spc="85" dirty="0">
                <a:latin typeface="Cambria" panose="02040503050406030204"/>
                <a:cs typeface="Cambria" panose="02040503050406030204"/>
              </a:rPr>
              <a:t>enhance</a:t>
            </a:r>
            <a:r>
              <a:rPr sz="2400" spc="114" dirty="0">
                <a:latin typeface="Cambria" panose="02040503050406030204"/>
                <a:cs typeface="Cambria" panose="02040503050406030204"/>
              </a:rPr>
              <a:t> </a:t>
            </a:r>
            <a:r>
              <a:rPr sz="2400" spc="5" dirty="0">
                <a:latin typeface="Cambria" panose="02040503050406030204"/>
                <a:cs typeface="Cambria" panose="02040503050406030204"/>
              </a:rPr>
              <a:t>crop </a:t>
            </a:r>
            <a:r>
              <a:rPr sz="2400" spc="10" dirty="0">
                <a:latin typeface="Cambria" panose="02040503050406030204"/>
                <a:cs typeface="Cambria" panose="02040503050406030204"/>
              </a:rPr>
              <a:t> </a:t>
            </a:r>
            <a:r>
              <a:rPr sz="2400" spc="120" dirty="0">
                <a:latin typeface="Cambria" panose="02040503050406030204"/>
                <a:cs typeface="Cambria" panose="02040503050406030204"/>
              </a:rPr>
              <a:t>management,</a:t>
            </a:r>
            <a:r>
              <a:rPr sz="2400" spc="95" dirty="0">
                <a:latin typeface="Cambria" panose="02040503050406030204"/>
                <a:cs typeface="Cambria" panose="02040503050406030204"/>
              </a:rPr>
              <a:t> minimize </a:t>
            </a:r>
            <a:r>
              <a:rPr sz="2400" spc="70" dirty="0">
                <a:latin typeface="Cambria" panose="02040503050406030204"/>
                <a:cs typeface="Cambria" panose="02040503050406030204"/>
              </a:rPr>
              <a:t>yield</a:t>
            </a:r>
            <a:r>
              <a:rPr sz="2400" spc="85" dirty="0">
                <a:latin typeface="Cambria" panose="02040503050406030204"/>
                <a:cs typeface="Cambria" panose="02040503050406030204"/>
              </a:rPr>
              <a:t> </a:t>
            </a:r>
            <a:r>
              <a:rPr sz="2400" spc="65" dirty="0">
                <a:latin typeface="Cambria" panose="02040503050406030204"/>
                <a:cs typeface="Cambria" panose="02040503050406030204"/>
              </a:rPr>
              <a:t>losses,</a:t>
            </a:r>
            <a:r>
              <a:rPr sz="2400" spc="125" dirty="0">
                <a:latin typeface="Cambria" panose="02040503050406030204"/>
                <a:cs typeface="Cambria" panose="02040503050406030204"/>
              </a:rPr>
              <a:t> </a:t>
            </a:r>
            <a:r>
              <a:rPr sz="2400" spc="110" dirty="0">
                <a:latin typeface="Cambria" panose="02040503050406030204"/>
                <a:cs typeface="Cambria" panose="02040503050406030204"/>
              </a:rPr>
              <a:t>and</a:t>
            </a:r>
            <a:r>
              <a:rPr sz="2400" spc="130" dirty="0">
                <a:latin typeface="Cambria" panose="02040503050406030204"/>
                <a:cs typeface="Cambria" panose="02040503050406030204"/>
              </a:rPr>
              <a:t> </a:t>
            </a:r>
            <a:r>
              <a:rPr sz="2400" spc="30" dirty="0">
                <a:latin typeface="Cambria" panose="02040503050406030204"/>
                <a:cs typeface="Cambria" panose="02040503050406030204"/>
              </a:rPr>
              <a:t>promote</a:t>
            </a:r>
            <a:r>
              <a:rPr sz="2400" spc="140" dirty="0">
                <a:latin typeface="Cambria" panose="02040503050406030204"/>
                <a:cs typeface="Cambria" panose="02040503050406030204"/>
              </a:rPr>
              <a:t> </a:t>
            </a:r>
            <a:r>
              <a:rPr sz="2400" spc="100" dirty="0">
                <a:latin typeface="Cambria" panose="02040503050406030204"/>
                <a:cs typeface="Cambria" panose="02040503050406030204"/>
              </a:rPr>
              <a:t>sustainable</a:t>
            </a:r>
            <a:r>
              <a:rPr sz="2400" spc="95" dirty="0">
                <a:latin typeface="Cambria" panose="02040503050406030204"/>
                <a:cs typeface="Cambria" panose="02040503050406030204"/>
              </a:rPr>
              <a:t> </a:t>
            </a:r>
            <a:r>
              <a:rPr sz="2400" spc="105" dirty="0">
                <a:latin typeface="Cambria" panose="02040503050406030204"/>
                <a:cs typeface="Cambria" panose="02040503050406030204"/>
              </a:rPr>
              <a:t>farming </a:t>
            </a:r>
            <a:r>
              <a:rPr sz="2400" spc="-515" dirty="0">
                <a:latin typeface="Cambria" panose="02040503050406030204"/>
                <a:cs typeface="Cambria" panose="02040503050406030204"/>
              </a:rPr>
              <a:t> </a:t>
            </a:r>
            <a:r>
              <a:rPr sz="2400" spc="75" dirty="0">
                <a:latin typeface="Cambria" panose="02040503050406030204"/>
                <a:cs typeface="Cambria" panose="02040503050406030204"/>
              </a:rPr>
              <a:t>practices.</a:t>
            </a:r>
            <a:endParaRPr sz="2400">
              <a:latin typeface="Cambria" panose="02040503050406030204"/>
              <a:cs typeface="Cambria" panose="02040503050406030204"/>
            </a:endParaRPr>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189029"/>
            <a:ext cx="2624455" cy="566822"/>
          </a:xfrm>
          <a:prstGeom prst="rect">
            <a:avLst/>
          </a:prstGeom>
        </p:spPr>
        <p:txBody>
          <a:bodyPr vert="horz" wrap="square" lIns="0" tIns="12700" rIns="0" bIns="0" rtlCol="0">
            <a:spAutoFit/>
          </a:bodyPr>
          <a:lstStyle/>
          <a:p>
            <a:pPr marL="12700">
              <a:lnSpc>
                <a:spcPct val="100000"/>
              </a:lnSpc>
              <a:spcBef>
                <a:spcPts val="100"/>
              </a:spcBef>
            </a:pPr>
            <a:r>
              <a:rPr sz="3600" b="1" i="0" u="none" spc="120" dirty="0">
                <a:latin typeface="Times New Roman" panose="02020603050405020304" charset="0"/>
                <a:cs typeface="Times New Roman" panose="02020603050405020304" charset="0"/>
              </a:rPr>
              <a:t>Refere</a:t>
            </a:r>
            <a:r>
              <a:rPr sz="3600" b="1" i="0" u="none" spc="155" dirty="0">
                <a:latin typeface="Times New Roman" panose="02020603050405020304" charset="0"/>
                <a:cs typeface="Times New Roman" panose="02020603050405020304" charset="0"/>
              </a:rPr>
              <a:t>n</a:t>
            </a:r>
            <a:r>
              <a:rPr sz="3600" b="1" i="0" u="none" spc="55" dirty="0">
                <a:latin typeface="Times New Roman" panose="02020603050405020304" charset="0"/>
                <a:cs typeface="Times New Roman" panose="02020603050405020304" charset="0"/>
              </a:rPr>
              <a:t>ces</a:t>
            </a:r>
            <a:endParaRPr sz="3600" b="1" dirty="0">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p:txBody>
          <a:bodyPr/>
          <a:lstStyle/>
          <a:p>
            <a:pPr marL="38100">
              <a:lnSpc>
                <a:spcPts val="1640"/>
              </a:lnSpc>
            </a:pPr>
            <a:fld id="{81D60167-4931-47E6-BA6A-407CBD079E47}" type="slidenum">
              <a:rPr spc="-5" dirty="0"/>
            </a:fld>
            <a:endParaRPr spc="-5" dirty="0"/>
          </a:p>
        </p:txBody>
      </p:sp>
      <p:sp>
        <p:nvSpPr>
          <p:cNvPr id="3" name="object 3"/>
          <p:cNvSpPr txBox="1"/>
          <p:nvPr/>
        </p:nvSpPr>
        <p:spPr>
          <a:xfrm>
            <a:off x="533400" y="990600"/>
            <a:ext cx="11430000" cy="5980483"/>
          </a:xfrm>
          <a:prstGeom prst="rect">
            <a:avLst/>
          </a:prstGeom>
        </p:spPr>
        <p:txBody>
          <a:bodyPr vert="horz" wrap="square" lIns="0" tIns="12065" rIns="0" bIns="0" rtlCol="0">
            <a:spAutoFit/>
          </a:bodyPr>
          <a:lstStyle/>
          <a:p>
            <a:pPr marL="12065" marR="677545">
              <a:lnSpc>
                <a:spcPct val="100000"/>
              </a:lnSpc>
              <a:spcBef>
                <a:spcPts val="95"/>
              </a:spcBef>
              <a:tabLst>
                <a:tab pos="356870" algn="l"/>
                <a:tab pos="357505" algn="l"/>
              </a:tabLst>
            </a:pPr>
            <a:r>
              <a:rPr lang="en-US" sz="2400" b="1" spc="165" dirty="0">
                <a:latin typeface="Cambria" panose="02040503050406030204"/>
                <a:cs typeface="Cambria" panose="02040503050406030204"/>
              </a:rPr>
              <a:t>[1] </a:t>
            </a:r>
            <a:r>
              <a:rPr sz="2000" spc="165" dirty="0">
                <a:latin typeface="Cambria" panose="02040503050406030204"/>
                <a:cs typeface="Cambria" panose="02040503050406030204"/>
              </a:rPr>
              <a:t>A.</a:t>
            </a:r>
            <a:r>
              <a:rPr sz="2000" spc="10" dirty="0">
                <a:latin typeface="Cambria" panose="02040503050406030204"/>
                <a:cs typeface="Cambria" panose="02040503050406030204"/>
              </a:rPr>
              <a:t> </a:t>
            </a:r>
            <a:r>
              <a:rPr sz="2000" spc="165" dirty="0">
                <a:latin typeface="Cambria" panose="02040503050406030204"/>
                <a:cs typeface="Cambria" panose="02040503050406030204"/>
              </a:rPr>
              <a:t>A.</a:t>
            </a:r>
            <a:r>
              <a:rPr sz="2000" spc="114" dirty="0">
                <a:latin typeface="Cambria" panose="02040503050406030204"/>
                <a:cs typeface="Cambria" panose="02040503050406030204"/>
              </a:rPr>
              <a:t> </a:t>
            </a:r>
            <a:r>
              <a:rPr sz="2000" spc="130" dirty="0">
                <a:latin typeface="Cambria" panose="02040503050406030204"/>
                <a:cs typeface="Cambria" panose="02040503050406030204"/>
              </a:rPr>
              <a:t>Joshi</a:t>
            </a:r>
            <a:r>
              <a:rPr sz="2000" spc="105" dirty="0">
                <a:latin typeface="Cambria" panose="02040503050406030204"/>
                <a:cs typeface="Cambria" panose="02040503050406030204"/>
              </a:rPr>
              <a:t> </a:t>
            </a:r>
            <a:r>
              <a:rPr sz="2000" spc="85" dirty="0">
                <a:latin typeface="Cambria" panose="02040503050406030204"/>
                <a:cs typeface="Cambria" panose="02040503050406030204"/>
              </a:rPr>
              <a:t>and</a:t>
            </a:r>
            <a:r>
              <a:rPr sz="2000" spc="140" dirty="0">
                <a:latin typeface="Cambria" panose="02040503050406030204"/>
                <a:cs typeface="Cambria" panose="02040503050406030204"/>
              </a:rPr>
              <a:t> </a:t>
            </a:r>
            <a:r>
              <a:rPr sz="2000" spc="175" dirty="0">
                <a:latin typeface="Cambria" panose="02040503050406030204"/>
                <a:cs typeface="Cambria" panose="02040503050406030204"/>
              </a:rPr>
              <a:t>B.</a:t>
            </a:r>
            <a:r>
              <a:rPr sz="2000" spc="114" dirty="0">
                <a:latin typeface="Cambria" panose="02040503050406030204"/>
                <a:cs typeface="Cambria" panose="02040503050406030204"/>
              </a:rPr>
              <a:t> </a:t>
            </a:r>
            <a:r>
              <a:rPr sz="2000" spc="125" dirty="0">
                <a:latin typeface="Cambria" panose="02040503050406030204"/>
                <a:cs typeface="Cambria" panose="02040503050406030204"/>
              </a:rPr>
              <a:t>Jadhav,</a:t>
            </a:r>
            <a:r>
              <a:rPr sz="2000" spc="110" dirty="0">
                <a:latin typeface="Cambria" panose="02040503050406030204"/>
                <a:cs typeface="Cambria" panose="02040503050406030204"/>
              </a:rPr>
              <a:t> </a:t>
            </a:r>
            <a:r>
              <a:rPr sz="2000" spc="65" dirty="0">
                <a:latin typeface="Cambria" panose="02040503050406030204"/>
                <a:cs typeface="Cambria" panose="02040503050406030204"/>
              </a:rPr>
              <a:t>“Monitoring</a:t>
            </a:r>
            <a:r>
              <a:rPr sz="2000" spc="130" dirty="0">
                <a:latin typeface="Cambria" panose="02040503050406030204"/>
                <a:cs typeface="Cambria" panose="02040503050406030204"/>
              </a:rPr>
              <a:t> </a:t>
            </a:r>
            <a:r>
              <a:rPr sz="2000" spc="85" dirty="0">
                <a:latin typeface="Cambria" panose="02040503050406030204"/>
                <a:cs typeface="Cambria" panose="02040503050406030204"/>
              </a:rPr>
              <a:t>and</a:t>
            </a:r>
            <a:r>
              <a:rPr sz="2000" spc="120" dirty="0">
                <a:latin typeface="Cambria" panose="02040503050406030204"/>
                <a:cs typeface="Cambria" panose="02040503050406030204"/>
              </a:rPr>
              <a:t> </a:t>
            </a:r>
            <a:r>
              <a:rPr sz="2000" spc="50" dirty="0">
                <a:latin typeface="Cambria" panose="02040503050406030204"/>
                <a:cs typeface="Cambria" panose="02040503050406030204"/>
              </a:rPr>
              <a:t>controlling</a:t>
            </a:r>
            <a:r>
              <a:rPr sz="2000" spc="125" dirty="0">
                <a:latin typeface="Cambria" panose="02040503050406030204"/>
                <a:cs typeface="Cambria" panose="02040503050406030204"/>
              </a:rPr>
              <a:t> </a:t>
            </a:r>
            <a:r>
              <a:rPr sz="2000" spc="35" dirty="0">
                <a:latin typeface="Cambria" panose="02040503050406030204"/>
                <a:cs typeface="Cambria" panose="02040503050406030204"/>
              </a:rPr>
              <a:t>rice</a:t>
            </a:r>
            <a:r>
              <a:rPr sz="2000" spc="105" dirty="0">
                <a:latin typeface="Cambria" panose="02040503050406030204"/>
                <a:cs typeface="Cambria" panose="02040503050406030204"/>
              </a:rPr>
              <a:t> </a:t>
            </a:r>
            <a:r>
              <a:rPr sz="2000" spc="55" dirty="0">
                <a:latin typeface="Cambria" panose="02040503050406030204"/>
                <a:cs typeface="Cambria" panose="02040503050406030204"/>
              </a:rPr>
              <a:t>diseases</a:t>
            </a:r>
            <a:r>
              <a:rPr sz="2000" spc="135" dirty="0">
                <a:latin typeface="Cambria" panose="02040503050406030204"/>
                <a:cs typeface="Cambria" panose="02040503050406030204"/>
              </a:rPr>
              <a:t> </a:t>
            </a:r>
            <a:r>
              <a:rPr sz="2000" spc="85" dirty="0">
                <a:latin typeface="Cambria" panose="02040503050406030204"/>
                <a:cs typeface="Cambria" panose="02040503050406030204"/>
              </a:rPr>
              <a:t>using</a:t>
            </a:r>
            <a:r>
              <a:rPr sz="2000" spc="145" dirty="0">
                <a:latin typeface="Cambria" panose="02040503050406030204"/>
                <a:cs typeface="Cambria" panose="02040503050406030204"/>
              </a:rPr>
              <a:t> </a:t>
            </a:r>
            <a:r>
              <a:rPr sz="2000" spc="95" dirty="0">
                <a:latin typeface="Cambria" panose="02040503050406030204"/>
                <a:cs typeface="Cambria" panose="02040503050406030204"/>
              </a:rPr>
              <a:t>Image</a:t>
            </a:r>
            <a:r>
              <a:rPr lang="en-US" sz="2000" spc="100" dirty="0">
                <a:latin typeface="Cambria" panose="02040503050406030204"/>
                <a:cs typeface="Cambria" panose="02040503050406030204"/>
              </a:rPr>
              <a:t> </a:t>
            </a:r>
            <a:r>
              <a:rPr sz="2000" spc="40" dirty="0">
                <a:latin typeface="Cambria" panose="02040503050406030204"/>
                <a:cs typeface="Cambria" panose="02040503050406030204"/>
              </a:rPr>
              <a:t>processing </a:t>
            </a:r>
            <a:r>
              <a:rPr sz="2000" spc="65" dirty="0">
                <a:latin typeface="Cambria" panose="02040503050406030204"/>
                <a:cs typeface="Cambria" panose="02040503050406030204"/>
              </a:rPr>
              <a:t>technique,” </a:t>
            </a:r>
            <a:r>
              <a:rPr sz="2000" spc="-5" dirty="0">
                <a:latin typeface="Cambria" panose="02040503050406030204"/>
                <a:cs typeface="Cambria" panose="02040503050406030204"/>
              </a:rPr>
              <a:t>2016</a:t>
            </a:r>
            <a:r>
              <a:rPr sz="2000" dirty="0">
                <a:latin typeface="Cambria" panose="02040503050406030204"/>
                <a:cs typeface="Cambria" panose="02040503050406030204"/>
              </a:rPr>
              <a:t> </a:t>
            </a:r>
            <a:r>
              <a:rPr sz="2000" spc="80" dirty="0">
                <a:latin typeface="Cambria" panose="02040503050406030204"/>
                <a:cs typeface="Cambria" panose="02040503050406030204"/>
              </a:rPr>
              <a:t>International </a:t>
            </a:r>
            <a:r>
              <a:rPr sz="2000" spc="65" dirty="0">
                <a:latin typeface="Cambria" panose="02040503050406030204"/>
                <a:cs typeface="Cambria" panose="02040503050406030204"/>
              </a:rPr>
              <a:t>Conference </a:t>
            </a:r>
            <a:r>
              <a:rPr sz="2000" spc="20" dirty="0">
                <a:latin typeface="Cambria" panose="02040503050406030204"/>
                <a:cs typeface="Cambria" panose="02040503050406030204"/>
              </a:rPr>
              <a:t>on </a:t>
            </a:r>
            <a:r>
              <a:rPr sz="2000" spc="100" dirty="0">
                <a:latin typeface="Cambria" panose="02040503050406030204"/>
                <a:cs typeface="Cambria" panose="02040503050406030204"/>
              </a:rPr>
              <a:t>Computing, </a:t>
            </a:r>
            <a:r>
              <a:rPr sz="2000" spc="85" dirty="0">
                <a:latin typeface="Cambria" panose="02040503050406030204"/>
                <a:cs typeface="Cambria" panose="02040503050406030204"/>
              </a:rPr>
              <a:t>Analytics and </a:t>
            </a:r>
            <a:r>
              <a:rPr sz="2000" spc="-430" dirty="0">
                <a:latin typeface="Cambria" panose="02040503050406030204"/>
                <a:cs typeface="Cambria" panose="02040503050406030204"/>
              </a:rPr>
              <a:t> </a:t>
            </a:r>
            <a:r>
              <a:rPr lang="en-US" sz="2000" spc="-430" dirty="0">
                <a:latin typeface="Cambria" panose="02040503050406030204"/>
                <a:cs typeface="Cambria" panose="02040503050406030204"/>
              </a:rPr>
              <a:t> </a:t>
            </a:r>
            <a:r>
              <a:rPr sz="2000" spc="85" dirty="0">
                <a:latin typeface="Cambria" panose="02040503050406030204"/>
                <a:cs typeface="Cambria" panose="02040503050406030204"/>
              </a:rPr>
              <a:t>Security</a:t>
            </a:r>
            <a:r>
              <a:rPr sz="2000" spc="120" dirty="0">
                <a:latin typeface="Cambria" panose="02040503050406030204"/>
                <a:cs typeface="Cambria" panose="02040503050406030204"/>
              </a:rPr>
              <a:t> </a:t>
            </a:r>
            <a:r>
              <a:rPr sz="2000" spc="50" dirty="0">
                <a:latin typeface="Cambria" panose="02040503050406030204"/>
                <a:cs typeface="Cambria" panose="02040503050406030204"/>
              </a:rPr>
              <a:t>Trends</a:t>
            </a:r>
            <a:r>
              <a:rPr sz="2000" spc="125" dirty="0">
                <a:latin typeface="Cambria" panose="02040503050406030204"/>
                <a:cs typeface="Cambria" panose="02040503050406030204"/>
              </a:rPr>
              <a:t> </a:t>
            </a:r>
            <a:r>
              <a:rPr sz="2000" spc="120" dirty="0">
                <a:latin typeface="Cambria" panose="02040503050406030204"/>
                <a:cs typeface="Cambria" panose="02040503050406030204"/>
              </a:rPr>
              <a:t>(CAST),</a:t>
            </a:r>
            <a:r>
              <a:rPr sz="2000" spc="135" dirty="0">
                <a:latin typeface="Cambria" panose="02040503050406030204"/>
                <a:cs typeface="Cambria" panose="02040503050406030204"/>
              </a:rPr>
              <a:t> </a:t>
            </a:r>
            <a:r>
              <a:rPr sz="2000" spc="70" dirty="0">
                <a:latin typeface="Cambria" panose="02040503050406030204"/>
                <a:cs typeface="Cambria" panose="02040503050406030204"/>
              </a:rPr>
              <a:t>pp.</a:t>
            </a:r>
            <a:r>
              <a:rPr sz="2000" spc="110" dirty="0">
                <a:latin typeface="Cambria" panose="02040503050406030204"/>
                <a:cs typeface="Cambria" panose="02040503050406030204"/>
              </a:rPr>
              <a:t> </a:t>
            </a:r>
            <a:r>
              <a:rPr sz="2000" spc="20" dirty="0">
                <a:latin typeface="Cambria" panose="02040503050406030204"/>
                <a:cs typeface="Cambria" panose="02040503050406030204"/>
              </a:rPr>
              <a:t>471–476,</a:t>
            </a:r>
            <a:r>
              <a:rPr sz="2000" spc="145" dirty="0">
                <a:latin typeface="Cambria" panose="02040503050406030204"/>
                <a:cs typeface="Cambria" panose="02040503050406030204"/>
              </a:rPr>
              <a:t> </a:t>
            </a:r>
            <a:r>
              <a:rPr sz="2000" spc="20" dirty="0">
                <a:latin typeface="Cambria" panose="02040503050406030204"/>
                <a:cs typeface="Cambria" panose="02040503050406030204"/>
              </a:rPr>
              <a:t>2016.</a:t>
            </a:r>
            <a:endParaRPr lang="en-US" sz="2000" spc="20" dirty="0">
              <a:latin typeface="Cambria" panose="02040503050406030204"/>
              <a:cs typeface="Cambria" panose="02040503050406030204"/>
            </a:endParaRPr>
          </a:p>
          <a:p>
            <a:pPr marL="12065" marR="677545">
              <a:lnSpc>
                <a:spcPct val="100000"/>
              </a:lnSpc>
              <a:spcBef>
                <a:spcPts val="95"/>
              </a:spcBef>
              <a:tabLst>
                <a:tab pos="356870" algn="l"/>
                <a:tab pos="357505" algn="l"/>
              </a:tabLst>
            </a:pPr>
            <a:endParaRPr lang="en-US" sz="1400" dirty="0">
              <a:latin typeface="Cambria" panose="02040503050406030204"/>
              <a:cs typeface="Cambria" panose="02040503050406030204"/>
            </a:endParaRPr>
          </a:p>
          <a:p>
            <a:pPr marL="12065" marR="5080">
              <a:lnSpc>
                <a:spcPct val="100000"/>
              </a:lnSpc>
              <a:spcBef>
                <a:spcPts val="485"/>
              </a:spcBef>
              <a:tabLst>
                <a:tab pos="426720" algn="l"/>
                <a:tab pos="427355" algn="l"/>
              </a:tabLst>
            </a:pPr>
            <a:r>
              <a:rPr lang="en-US" sz="2400" b="1" spc="165" dirty="0">
                <a:latin typeface="Cambria" panose="02040503050406030204"/>
                <a:cs typeface="Cambria" panose="02040503050406030204"/>
              </a:rPr>
              <a:t>[2] </a:t>
            </a:r>
            <a:r>
              <a:rPr lang="en-US" sz="2000" spc="165" dirty="0">
                <a:latin typeface="Cambria" panose="02040503050406030204"/>
                <a:cs typeface="Cambria" panose="02040503050406030204"/>
              </a:rPr>
              <a:t>R.</a:t>
            </a:r>
            <a:r>
              <a:rPr lang="en-US" sz="2000" spc="110" dirty="0">
                <a:latin typeface="Cambria" panose="02040503050406030204"/>
                <a:cs typeface="Cambria" panose="02040503050406030204"/>
              </a:rPr>
              <a:t> </a:t>
            </a:r>
            <a:r>
              <a:rPr lang="en-US" sz="2000" spc="30" dirty="0">
                <a:latin typeface="Cambria" panose="02040503050406030204"/>
                <a:cs typeface="Cambria" panose="02040503050406030204"/>
              </a:rPr>
              <a:t>P.</a:t>
            </a:r>
            <a:r>
              <a:rPr lang="en-US" sz="2000" spc="135" dirty="0">
                <a:latin typeface="Cambria" panose="02040503050406030204"/>
                <a:cs typeface="Cambria" panose="02040503050406030204"/>
              </a:rPr>
              <a:t> </a:t>
            </a:r>
            <a:r>
              <a:rPr lang="en-US" sz="2000" spc="120" dirty="0" err="1">
                <a:latin typeface="Cambria" panose="02040503050406030204"/>
                <a:cs typeface="Cambria" panose="02040503050406030204"/>
              </a:rPr>
              <a:t>Narmadha</a:t>
            </a:r>
            <a:r>
              <a:rPr lang="en-US" sz="2000" spc="135" dirty="0">
                <a:latin typeface="Cambria" panose="02040503050406030204"/>
                <a:cs typeface="Cambria" panose="02040503050406030204"/>
              </a:rPr>
              <a:t> </a:t>
            </a:r>
            <a:r>
              <a:rPr lang="en-US" sz="2000" spc="85" dirty="0">
                <a:latin typeface="Cambria" panose="02040503050406030204"/>
                <a:cs typeface="Cambria" panose="02040503050406030204"/>
              </a:rPr>
              <a:t>and</a:t>
            </a:r>
            <a:r>
              <a:rPr lang="en-US" sz="2000" spc="120" dirty="0">
                <a:latin typeface="Cambria" panose="02040503050406030204"/>
                <a:cs typeface="Cambria" panose="02040503050406030204"/>
              </a:rPr>
              <a:t> </a:t>
            </a:r>
            <a:r>
              <a:rPr lang="en-US" sz="2000" spc="235" dirty="0">
                <a:latin typeface="Cambria" panose="02040503050406030204"/>
                <a:cs typeface="Cambria" panose="02040503050406030204"/>
              </a:rPr>
              <a:t>G.</a:t>
            </a:r>
            <a:r>
              <a:rPr lang="en-US" sz="2000" dirty="0">
                <a:latin typeface="Cambria" panose="02040503050406030204"/>
                <a:cs typeface="Cambria" panose="02040503050406030204"/>
              </a:rPr>
              <a:t> </a:t>
            </a:r>
            <a:r>
              <a:rPr lang="en-US" sz="2000" spc="95" dirty="0" err="1">
                <a:latin typeface="Cambria" panose="02040503050406030204"/>
                <a:cs typeface="Cambria" panose="02040503050406030204"/>
              </a:rPr>
              <a:t>Arulvadivu</a:t>
            </a:r>
            <a:r>
              <a:rPr lang="en-US" sz="2000" spc="95" dirty="0">
                <a:latin typeface="Cambria" panose="02040503050406030204"/>
                <a:cs typeface="Cambria" panose="02040503050406030204"/>
              </a:rPr>
              <a:t>,</a:t>
            </a:r>
            <a:r>
              <a:rPr lang="en-US" sz="2000" spc="110" dirty="0">
                <a:latin typeface="Cambria" panose="02040503050406030204"/>
                <a:cs typeface="Cambria" panose="02040503050406030204"/>
              </a:rPr>
              <a:t> </a:t>
            </a:r>
            <a:r>
              <a:rPr lang="en-US" sz="2000" spc="60" dirty="0">
                <a:latin typeface="Cambria" panose="02040503050406030204"/>
                <a:cs typeface="Cambria" panose="02040503050406030204"/>
              </a:rPr>
              <a:t>“Detection</a:t>
            </a:r>
            <a:r>
              <a:rPr lang="en-US" sz="2000" spc="-5" dirty="0">
                <a:latin typeface="Cambria" panose="02040503050406030204"/>
                <a:cs typeface="Cambria" panose="02040503050406030204"/>
              </a:rPr>
              <a:t> </a:t>
            </a:r>
            <a:r>
              <a:rPr lang="en-US" sz="2000" spc="110" dirty="0">
                <a:latin typeface="Cambria" panose="02040503050406030204"/>
                <a:cs typeface="Cambria" panose="02040503050406030204"/>
              </a:rPr>
              <a:t>And</a:t>
            </a:r>
            <a:r>
              <a:rPr lang="en-US" sz="2000" spc="114" dirty="0">
                <a:latin typeface="Cambria" panose="02040503050406030204"/>
                <a:cs typeface="Cambria" panose="02040503050406030204"/>
              </a:rPr>
              <a:t> </a:t>
            </a:r>
            <a:r>
              <a:rPr lang="en-US" sz="2000" spc="85" dirty="0">
                <a:latin typeface="Cambria" panose="02040503050406030204"/>
                <a:cs typeface="Cambria" panose="02040503050406030204"/>
              </a:rPr>
              <a:t>Measurement</a:t>
            </a:r>
            <a:r>
              <a:rPr lang="en-US" sz="2000" spc="140" dirty="0">
                <a:latin typeface="Cambria" panose="02040503050406030204"/>
                <a:cs typeface="Cambria" panose="02040503050406030204"/>
              </a:rPr>
              <a:t> </a:t>
            </a:r>
            <a:r>
              <a:rPr lang="en-US" sz="2000" dirty="0">
                <a:latin typeface="Cambria" panose="02040503050406030204"/>
                <a:cs typeface="Cambria" panose="02040503050406030204"/>
              </a:rPr>
              <a:t>of</a:t>
            </a:r>
            <a:r>
              <a:rPr lang="en-US" sz="2000" spc="100" dirty="0">
                <a:latin typeface="Cambria" panose="02040503050406030204"/>
                <a:cs typeface="Cambria" panose="02040503050406030204"/>
              </a:rPr>
              <a:t> </a:t>
            </a:r>
            <a:r>
              <a:rPr lang="en-US" sz="2000" spc="90" dirty="0">
                <a:latin typeface="Cambria" panose="02040503050406030204"/>
                <a:cs typeface="Cambria" panose="02040503050406030204"/>
              </a:rPr>
              <a:t>Paddy</a:t>
            </a:r>
            <a:r>
              <a:rPr lang="en-US" sz="2000" spc="140" dirty="0">
                <a:latin typeface="Cambria" panose="02040503050406030204"/>
                <a:cs typeface="Cambria" panose="02040503050406030204"/>
              </a:rPr>
              <a:t> </a:t>
            </a:r>
            <a:r>
              <a:rPr lang="en-US" sz="2000" spc="114" dirty="0">
                <a:latin typeface="Cambria" panose="02040503050406030204"/>
                <a:cs typeface="Cambria" panose="02040503050406030204"/>
              </a:rPr>
              <a:t>Leaf</a:t>
            </a:r>
            <a:r>
              <a:rPr lang="en-US" sz="2000" spc="125" dirty="0">
                <a:latin typeface="Cambria" panose="02040503050406030204"/>
                <a:cs typeface="Cambria" panose="02040503050406030204"/>
              </a:rPr>
              <a:t> </a:t>
            </a:r>
            <a:r>
              <a:rPr lang="en-US" sz="2000" spc="80" dirty="0">
                <a:latin typeface="Cambria" panose="02040503050406030204"/>
                <a:cs typeface="Cambria" panose="02040503050406030204"/>
              </a:rPr>
              <a:t>Disease </a:t>
            </a:r>
            <a:r>
              <a:rPr lang="en-US" sz="2000" spc="-425" dirty="0">
                <a:latin typeface="Cambria" panose="02040503050406030204"/>
                <a:cs typeface="Cambria" panose="02040503050406030204"/>
              </a:rPr>
              <a:t> </a:t>
            </a:r>
            <a:r>
              <a:rPr lang="en-US" sz="2000" spc="80" dirty="0">
                <a:latin typeface="Cambria" panose="02040503050406030204"/>
                <a:cs typeface="Cambria" panose="02040503050406030204"/>
              </a:rPr>
              <a:t>Symptoms</a:t>
            </a:r>
            <a:r>
              <a:rPr lang="en-US" sz="2000" spc="135" dirty="0">
                <a:latin typeface="Cambria" panose="02040503050406030204"/>
                <a:cs typeface="Cambria" panose="02040503050406030204"/>
              </a:rPr>
              <a:t> </a:t>
            </a:r>
            <a:r>
              <a:rPr lang="en-US" sz="2000" spc="85" dirty="0">
                <a:latin typeface="Cambria" panose="02040503050406030204"/>
                <a:cs typeface="Cambria" panose="02040503050406030204"/>
              </a:rPr>
              <a:t>using</a:t>
            </a:r>
            <a:r>
              <a:rPr lang="en-US" sz="2000" spc="120" dirty="0">
                <a:latin typeface="Cambria" panose="02040503050406030204"/>
                <a:cs typeface="Cambria" panose="02040503050406030204"/>
              </a:rPr>
              <a:t> </a:t>
            </a:r>
            <a:r>
              <a:rPr lang="en-US" sz="2000" spc="100" dirty="0">
                <a:latin typeface="Cambria" panose="02040503050406030204"/>
                <a:cs typeface="Cambria" panose="02040503050406030204"/>
              </a:rPr>
              <a:t>Image</a:t>
            </a:r>
            <a:r>
              <a:rPr lang="en-US" sz="2000" spc="130" dirty="0">
                <a:latin typeface="Cambria" panose="02040503050406030204"/>
                <a:cs typeface="Cambria" panose="02040503050406030204"/>
              </a:rPr>
              <a:t> </a:t>
            </a:r>
            <a:r>
              <a:rPr lang="en-US" sz="2000" spc="60" dirty="0">
                <a:latin typeface="Cambria" panose="02040503050406030204"/>
                <a:cs typeface="Cambria" panose="02040503050406030204"/>
              </a:rPr>
              <a:t>Processing,”</a:t>
            </a:r>
            <a:r>
              <a:rPr lang="en-US" sz="2000" spc="120" dirty="0">
                <a:latin typeface="Cambria" panose="02040503050406030204"/>
                <a:cs typeface="Cambria" panose="02040503050406030204"/>
              </a:rPr>
              <a:t> </a:t>
            </a:r>
            <a:r>
              <a:rPr lang="en-US" sz="2000" spc="-5" dirty="0">
                <a:latin typeface="Cambria" panose="02040503050406030204"/>
                <a:cs typeface="Cambria" panose="02040503050406030204"/>
              </a:rPr>
              <a:t>2017</a:t>
            </a:r>
            <a:r>
              <a:rPr lang="en-US" sz="2000" spc="125" dirty="0">
                <a:latin typeface="Cambria" panose="02040503050406030204"/>
                <a:cs typeface="Cambria" panose="02040503050406030204"/>
              </a:rPr>
              <a:t> </a:t>
            </a:r>
            <a:r>
              <a:rPr lang="en-US" sz="2000" spc="80" dirty="0">
                <a:latin typeface="Cambria" panose="02040503050406030204"/>
                <a:cs typeface="Cambria" panose="02040503050406030204"/>
              </a:rPr>
              <a:t>International</a:t>
            </a:r>
            <a:r>
              <a:rPr lang="en-US" sz="2000" spc="150" dirty="0">
                <a:latin typeface="Cambria" panose="02040503050406030204"/>
                <a:cs typeface="Cambria" panose="02040503050406030204"/>
              </a:rPr>
              <a:t> </a:t>
            </a:r>
            <a:r>
              <a:rPr lang="en-US" sz="2000" spc="65" dirty="0">
                <a:latin typeface="Cambria" panose="02040503050406030204"/>
                <a:cs typeface="Cambria" panose="02040503050406030204"/>
              </a:rPr>
              <a:t>Conference</a:t>
            </a:r>
            <a:r>
              <a:rPr lang="en-US" sz="2000" spc="85" dirty="0">
                <a:latin typeface="Cambria" panose="02040503050406030204"/>
                <a:cs typeface="Cambria" panose="02040503050406030204"/>
              </a:rPr>
              <a:t> </a:t>
            </a:r>
            <a:r>
              <a:rPr lang="en-US" sz="2000" spc="20" dirty="0">
                <a:latin typeface="Cambria" panose="02040503050406030204"/>
                <a:cs typeface="Cambria" panose="02040503050406030204"/>
              </a:rPr>
              <a:t>on</a:t>
            </a:r>
            <a:r>
              <a:rPr lang="en-US" sz="2000" spc="120" dirty="0">
                <a:latin typeface="Cambria" panose="02040503050406030204"/>
                <a:cs typeface="Cambria" panose="02040503050406030204"/>
              </a:rPr>
              <a:t> </a:t>
            </a:r>
            <a:r>
              <a:rPr lang="en-US" sz="2000" spc="85" dirty="0">
                <a:latin typeface="Cambria" panose="02040503050406030204"/>
                <a:cs typeface="Cambria" panose="02040503050406030204"/>
              </a:rPr>
              <a:t>Computer </a:t>
            </a:r>
            <a:r>
              <a:rPr lang="en-US" sz="2000" spc="90" dirty="0">
                <a:latin typeface="Cambria" panose="02040503050406030204"/>
                <a:cs typeface="Cambria" panose="02040503050406030204"/>
              </a:rPr>
              <a:t> </a:t>
            </a:r>
            <a:r>
              <a:rPr lang="en-US" sz="2000" spc="80" dirty="0">
                <a:latin typeface="Cambria" panose="02040503050406030204"/>
                <a:cs typeface="Cambria" panose="02040503050406030204"/>
              </a:rPr>
              <a:t>Communication</a:t>
            </a:r>
            <a:r>
              <a:rPr lang="en-US" sz="2000" spc="130" dirty="0">
                <a:latin typeface="Cambria" panose="02040503050406030204"/>
                <a:cs typeface="Cambria" panose="02040503050406030204"/>
              </a:rPr>
              <a:t> </a:t>
            </a:r>
            <a:r>
              <a:rPr lang="en-US" sz="2000" spc="85" dirty="0">
                <a:latin typeface="Cambria" panose="02040503050406030204"/>
                <a:cs typeface="Cambria" panose="02040503050406030204"/>
              </a:rPr>
              <a:t>and</a:t>
            </a:r>
            <a:r>
              <a:rPr lang="en-US" sz="2000" spc="140" dirty="0">
                <a:latin typeface="Cambria" panose="02040503050406030204"/>
                <a:cs typeface="Cambria" panose="02040503050406030204"/>
              </a:rPr>
              <a:t> </a:t>
            </a:r>
            <a:r>
              <a:rPr lang="en-US" sz="2000" spc="70" dirty="0">
                <a:latin typeface="Cambria" panose="02040503050406030204"/>
                <a:cs typeface="Cambria" panose="02040503050406030204"/>
              </a:rPr>
              <a:t>Informatics</a:t>
            </a:r>
            <a:r>
              <a:rPr lang="en-US" sz="2000" spc="110" dirty="0">
                <a:latin typeface="Cambria" panose="02040503050406030204"/>
                <a:cs typeface="Cambria" panose="02040503050406030204"/>
              </a:rPr>
              <a:t> </a:t>
            </a:r>
            <a:r>
              <a:rPr lang="en-US" sz="2000" spc="150" dirty="0">
                <a:latin typeface="Cambria" panose="02040503050406030204"/>
                <a:cs typeface="Cambria" panose="02040503050406030204"/>
              </a:rPr>
              <a:t>(ICCCI),</a:t>
            </a:r>
            <a:r>
              <a:rPr lang="en-US" sz="2000" spc="110" dirty="0">
                <a:latin typeface="Cambria" panose="02040503050406030204"/>
                <a:cs typeface="Cambria" panose="02040503050406030204"/>
              </a:rPr>
              <a:t> </a:t>
            </a:r>
            <a:r>
              <a:rPr lang="en-US" sz="2000" spc="70" dirty="0">
                <a:latin typeface="Cambria" panose="02040503050406030204"/>
                <a:cs typeface="Cambria" panose="02040503050406030204"/>
              </a:rPr>
              <a:t>pp.</a:t>
            </a:r>
            <a:r>
              <a:rPr lang="en-US" sz="2000" spc="110" dirty="0">
                <a:latin typeface="Cambria" panose="02040503050406030204"/>
                <a:cs typeface="Cambria" panose="02040503050406030204"/>
              </a:rPr>
              <a:t> </a:t>
            </a:r>
            <a:r>
              <a:rPr lang="en-US" sz="2000" spc="60" dirty="0">
                <a:latin typeface="Cambria" panose="02040503050406030204"/>
                <a:cs typeface="Cambria" panose="02040503050406030204"/>
              </a:rPr>
              <a:t>1–4,</a:t>
            </a:r>
            <a:r>
              <a:rPr lang="en-US" sz="2000" spc="110" dirty="0">
                <a:latin typeface="Cambria" panose="02040503050406030204"/>
                <a:cs typeface="Cambria" panose="02040503050406030204"/>
              </a:rPr>
              <a:t> </a:t>
            </a:r>
            <a:r>
              <a:rPr lang="en-US" sz="2000" spc="20" dirty="0">
                <a:latin typeface="Cambria" panose="02040503050406030204"/>
                <a:cs typeface="Cambria" panose="02040503050406030204"/>
              </a:rPr>
              <a:t>2017.</a:t>
            </a:r>
            <a:endParaRPr lang="en-US" sz="2000" spc="20" dirty="0">
              <a:latin typeface="Cambria" panose="02040503050406030204"/>
              <a:cs typeface="Cambria" panose="02040503050406030204"/>
            </a:endParaRPr>
          </a:p>
          <a:p>
            <a:pPr marL="12065" marR="5080">
              <a:lnSpc>
                <a:spcPct val="100000"/>
              </a:lnSpc>
              <a:spcBef>
                <a:spcPts val="485"/>
              </a:spcBef>
              <a:tabLst>
                <a:tab pos="426720" algn="l"/>
                <a:tab pos="427355" algn="l"/>
              </a:tabLst>
            </a:pPr>
            <a:endParaRPr lang="en-US" sz="1400" dirty="0">
              <a:latin typeface="Cambria" panose="02040503050406030204"/>
              <a:cs typeface="Cambria" panose="02040503050406030204"/>
            </a:endParaRPr>
          </a:p>
          <a:p>
            <a:pPr marL="12065">
              <a:lnSpc>
                <a:spcPct val="100000"/>
              </a:lnSpc>
              <a:spcBef>
                <a:spcPts val="480"/>
              </a:spcBef>
              <a:tabLst>
                <a:tab pos="356870" algn="l"/>
                <a:tab pos="357505" algn="l"/>
              </a:tabLst>
            </a:pPr>
            <a:r>
              <a:rPr lang="en-US" sz="2400" b="1" spc="165" dirty="0">
                <a:latin typeface="Cambria" panose="02040503050406030204"/>
                <a:cs typeface="Cambria" panose="02040503050406030204"/>
              </a:rPr>
              <a:t>[3] </a:t>
            </a:r>
            <a:r>
              <a:rPr lang="en-US" sz="2000" spc="165" dirty="0">
                <a:latin typeface="Cambria" panose="02040503050406030204"/>
                <a:cs typeface="Cambria" panose="02040503050406030204"/>
              </a:rPr>
              <a:t>R.</a:t>
            </a:r>
            <a:r>
              <a:rPr lang="en-US" sz="2000" spc="110" dirty="0">
                <a:latin typeface="Cambria" panose="02040503050406030204"/>
                <a:cs typeface="Cambria" panose="02040503050406030204"/>
              </a:rPr>
              <a:t> Deshmukh</a:t>
            </a:r>
            <a:r>
              <a:rPr lang="en-US" sz="2000" spc="160" dirty="0">
                <a:latin typeface="Cambria" panose="02040503050406030204"/>
                <a:cs typeface="Cambria" panose="02040503050406030204"/>
              </a:rPr>
              <a:t> </a:t>
            </a:r>
            <a:r>
              <a:rPr lang="en-US" sz="2000" spc="85" dirty="0">
                <a:latin typeface="Cambria" panose="02040503050406030204"/>
                <a:cs typeface="Cambria" panose="02040503050406030204"/>
              </a:rPr>
              <a:t>and</a:t>
            </a:r>
            <a:r>
              <a:rPr lang="en-US" sz="2000" spc="120" dirty="0">
                <a:latin typeface="Cambria" panose="02040503050406030204"/>
                <a:cs typeface="Cambria" panose="02040503050406030204"/>
              </a:rPr>
              <a:t> </a:t>
            </a:r>
            <a:r>
              <a:rPr lang="en-US" sz="2000" spc="190" dirty="0">
                <a:latin typeface="Cambria" panose="02040503050406030204"/>
                <a:cs typeface="Cambria" panose="02040503050406030204"/>
              </a:rPr>
              <a:t>M.</a:t>
            </a:r>
            <a:r>
              <a:rPr lang="en-US" sz="2000" spc="114" dirty="0">
                <a:latin typeface="Cambria" panose="02040503050406030204"/>
                <a:cs typeface="Cambria" panose="02040503050406030204"/>
              </a:rPr>
              <a:t> Deshmukh, </a:t>
            </a:r>
            <a:r>
              <a:rPr lang="en-US" sz="2000" spc="55" dirty="0">
                <a:latin typeface="Cambria" panose="02040503050406030204"/>
                <a:cs typeface="Cambria" panose="02040503050406030204"/>
              </a:rPr>
              <a:t>“Detection</a:t>
            </a:r>
            <a:r>
              <a:rPr lang="en-US" sz="2000" spc="130" dirty="0">
                <a:latin typeface="Cambria" panose="02040503050406030204"/>
                <a:cs typeface="Cambria" panose="02040503050406030204"/>
              </a:rPr>
              <a:t> </a:t>
            </a:r>
            <a:r>
              <a:rPr lang="en-US" sz="2000" spc="-5" dirty="0">
                <a:latin typeface="Cambria" panose="02040503050406030204"/>
                <a:cs typeface="Cambria" panose="02040503050406030204"/>
              </a:rPr>
              <a:t>of</a:t>
            </a:r>
            <a:r>
              <a:rPr lang="en-US" sz="2000" spc="105" dirty="0">
                <a:latin typeface="Cambria" panose="02040503050406030204"/>
                <a:cs typeface="Cambria" panose="02040503050406030204"/>
              </a:rPr>
              <a:t> </a:t>
            </a:r>
            <a:r>
              <a:rPr lang="en-US" sz="2000" spc="60" dirty="0">
                <a:latin typeface="Cambria" panose="02040503050406030204"/>
                <a:cs typeface="Cambria" panose="02040503050406030204"/>
              </a:rPr>
              <a:t>paddy</a:t>
            </a:r>
            <a:r>
              <a:rPr lang="en-US" sz="2000" spc="120" dirty="0">
                <a:latin typeface="Cambria" panose="02040503050406030204"/>
                <a:cs typeface="Cambria" panose="02040503050406030204"/>
              </a:rPr>
              <a:t> </a:t>
            </a:r>
            <a:r>
              <a:rPr lang="en-US" sz="2000" spc="70" dirty="0">
                <a:latin typeface="Cambria" panose="02040503050406030204"/>
                <a:cs typeface="Cambria" panose="02040503050406030204"/>
              </a:rPr>
              <a:t>leaf</a:t>
            </a:r>
            <a:r>
              <a:rPr lang="en-US" sz="2000" spc="100" dirty="0">
                <a:latin typeface="Cambria" panose="02040503050406030204"/>
                <a:cs typeface="Cambria" panose="02040503050406030204"/>
              </a:rPr>
              <a:t> </a:t>
            </a:r>
            <a:r>
              <a:rPr lang="en-US" sz="2000" spc="65" dirty="0">
                <a:latin typeface="Cambria" panose="02040503050406030204"/>
                <a:cs typeface="Cambria" panose="02040503050406030204"/>
              </a:rPr>
              <a:t>diseases,</a:t>
            </a:r>
            <a:r>
              <a:rPr lang="en-US" sz="2000" spc="160" dirty="0">
                <a:latin typeface="Cambria" panose="02040503050406030204"/>
                <a:cs typeface="Cambria" panose="02040503050406030204"/>
              </a:rPr>
              <a:t> </a:t>
            </a:r>
            <a:r>
              <a:rPr lang="en-US" sz="2000" spc="25" dirty="0">
                <a:latin typeface="Cambria" panose="02040503050406030204"/>
                <a:cs typeface="Cambria" panose="02040503050406030204"/>
              </a:rPr>
              <a:t>”</a:t>
            </a:r>
            <a:r>
              <a:rPr lang="en-US" sz="2000" spc="114" dirty="0">
                <a:latin typeface="Cambria" panose="02040503050406030204"/>
                <a:cs typeface="Cambria" panose="02040503050406030204"/>
              </a:rPr>
              <a:t> </a:t>
            </a:r>
            <a:r>
              <a:rPr lang="en-US" sz="2000" spc="80" dirty="0">
                <a:latin typeface="Cambria" panose="02040503050406030204"/>
                <a:cs typeface="Cambria" panose="02040503050406030204"/>
              </a:rPr>
              <a:t>International</a:t>
            </a:r>
            <a:r>
              <a:rPr lang="en-US" sz="2000" spc="130" dirty="0">
                <a:latin typeface="Cambria" panose="02040503050406030204"/>
                <a:cs typeface="Cambria" panose="02040503050406030204"/>
              </a:rPr>
              <a:t> </a:t>
            </a:r>
            <a:r>
              <a:rPr sz="2000" spc="130" dirty="0">
                <a:latin typeface="Cambria" panose="02040503050406030204"/>
                <a:cs typeface="Cambria" panose="02040503050406030204"/>
              </a:rPr>
              <a:t>Journal</a:t>
            </a:r>
            <a:r>
              <a:rPr sz="2000" spc="114" dirty="0">
                <a:latin typeface="Cambria" panose="02040503050406030204"/>
                <a:cs typeface="Cambria" panose="02040503050406030204"/>
              </a:rPr>
              <a:t> </a:t>
            </a:r>
            <a:r>
              <a:rPr sz="2000" dirty="0">
                <a:latin typeface="Cambria" panose="02040503050406030204"/>
                <a:cs typeface="Cambria" panose="02040503050406030204"/>
              </a:rPr>
              <a:t>of</a:t>
            </a:r>
            <a:r>
              <a:rPr sz="2000" spc="120" dirty="0">
                <a:latin typeface="Cambria" panose="02040503050406030204"/>
                <a:cs typeface="Cambria" panose="02040503050406030204"/>
              </a:rPr>
              <a:t> </a:t>
            </a:r>
            <a:r>
              <a:rPr sz="2000" spc="85" dirty="0">
                <a:latin typeface="Cambria" panose="02040503050406030204"/>
                <a:cs typeface="Cambria" panose="02040503050406030204"/>
              </a:rPr>
              <a:t>Computer</a:t>
            </a:r>
            <a:r>
              <a:rPr sz="2000" spc="5" dirty="0">
                <a:latin typeface="Cambria" panose="02040503050406030204"/>
                <a:cs typeface="Cambria" panose="02040503050406030204"/>
              </a:rPr>
              <a:t> </a:t>
            </a:r>
            <a:r>
              <a:rPr sz="2000" spc="70" dirty="0">
                <a:latin typeface="Cambria" panose="02040503050406030204"/>
                <a:cs typeface="Cambria" panose="02040503050406030204"/>
              </a:rPr>
              <a:t>Applications,</a:t>
            </a:r>
            <a:r>
              <a:rPr sz="2000" spc="130" dirty="0">
                <a:latin typeface="Cambria" panose="02040503050406030204"/>
                <a:cs typeface="Cambria" panose="02040503050406030204"/>
              </a:rPr>
              <a:t> </a:t>
            </a:r>
            <a:r>
              <a:rPr sz="2000" spc="55" dirty="0">
                <a:latin typeface="Cambria" panose="02040503050406030204"/>
                <a:cs typeface="Cambria" panose="02040503050406030204"/>
              </a:rPr>
              <a:t>vol.</a:t>
            </a:r>
            <a:r>
              <a:rPr sz="2000" spc="80" dirty="0">
                <a:latin typeface="Cambria" panose="02040503050406030204"/>
                <a:cs typeface="Cambria" panose="02040503050406030204"/>
              </a:rPr>
              <a:t> </a:t>
            </a:r>
            <a:r>
              <a:rPr sz="2000" spc="30" dirty="0">
                <a:latin typeface="Cambria" panose="02040503050406030204"/>
                <a:cs typeface="Cambria" panose="02040503050406030204"/>
              </a:rPr>
              <a:t>975,</a:t>
            </a:r>
            <a:r>
              <a:rPr sz="2000" spc="130" dirty="0">
                <a:latin typeface="Cambria" panose="02040503050406030204"/>
                <a:cs typeface="Cambria" panose="02040503050406030204"/>
              </a:rPr>
              <a:t> </a:t>
            </a:r>
            <a:r>
              <a:rPr sz="2000" spc="70" dirty="0">
                <a:latin typeface="Cambria" panose="02040503050406030204"/>
                <a:cs typeface="Cambria" panose="02040503050406030204"/>
              </a:rPr>
              <a:t>pp.</a:t>
            </a:r>
            <a:r>
              <a:rPr sz="2000" spc="110" dirty="0">
                <a:latin typeface="Cambria" panose="02040503050406030204"/>
                <a:cs typeface="Cambria" panose="02040503050406030204"/>
              </a:rPr>
              <a:t> </a:t>
            </a:r>
            <a:r>
              <a:rPr sz="2000" spc="20" dirty="0">
                <a:latin typeface="Cambria" panose="02040503050406030204"/>
                <a:cs typeface="Cambria" panose="02040503050406030204"/>
              </a:rPr>
              <a:t>8887,</a:t>
            </a:r>
            <a:r>
              <a:rPr sz="2000" spc="125" dirty="0">
                <a:latin typeface="Cambria" panose="02040503050406030204"/>
                <a:cs typeface="Cambria" panose="02040503050406030204"/>
              </a:rPr>
              <a:t> </a:t>
            </a:r>
            <a:r>
              <a:rPr sz="2000" spc="20" dirty="0">
                <a:latin typeface="Cambria" panose="02040503050406030204"/>
                <a:cs typeface="Cambria" panose="02040503050406030204"/>
              </a:rPr>
              <a:t>2015.</a:t>
            </a:r>
            <a:endParaRPr lang="en-US" sz="2000" spc="20" dirty="0">
              <a:latin typeface="Cambria" panose="02040503050406030204"/>
              <a:cs typeface="Cambria" panose="02040503050406030204"/>
            </a:endParaRPr>
          </a:p>
          <a:p>
            <a:pPr marL="356870">
              <a:lnSpc>
                <a:spcPct val="100000"/>
              </a:lnSpc>
              <a:spcBef>
                <a:spcPts val="5"/>
              </a:spcBef>
            </a:pPr>
            <a:endParaRPr sz="1400" dirty="0">
              <a:latin typeface="Cambria" panose="02040503050406030204"/>
              <a:cs typeface="Cambria" panose="02040503050406030204"/>
            </a:endParaRPr>
          </a:p>
          <a:p>
            <a:pPr marL="12065" marR="1032510">
              <a:lnSpc>
                <a:spcPct val="100000"/>
              </a:lnSpc>
              <a:spcBef>
                <a:spcPts val="480"/>
              </a:spcBef>
              <a:tabLst>
                <a:tab pos="426720" algn="l"/>
                <a:tab pos="427355" algn="l"/>
              </a:tabLst>
            </a:pPr>
            <a:r>
              <a:rPr lang="en-US" sz="2400" b="1" spc="195" dirty="0">
                <a:latin typeface="Cambria" panose="02040503050406030204"/>
                <a:cs typeface="Cambria" panose="02040503050406030204"/>
              </a:rPr>
              <a:t>[4]  </a:t>
            </a:r>
            <a:r>
              <a:rPr sz="2000" spc="195" dirty="0">
                <a:latin typeface="Cambria" panose="02040503050406030204"/>
                <a:cs typeface="Cambria" panose="02040503050406030204"/>
              </a:rPr>
              <a:t>S.</a:t>
            </a:r>
            <a:r>
              <a:rPr sz="2000" spc="105" dirty="0">
                <a:latin typeface="Cambria" panose="02040503050406030204"/>
                <a:cs typeface="Cambria" panose="02040503050406030204"/>
              </a:rPr>
              <a:t> Phadikar</a:t>
            </a:r>
            <a:r>
              <a:rPr sz="2000" spc="160" dirty="0">
                <a:latin typeface="Cambria" panose="02040503050406030204"/>
                <a:cs typeface="Cambria" panose="02040503050406030204"/>
              </a:rPr>
              <a:t> </a:t>
            </a:r>
            <a:r>
              <a:rPr sz="2000" spc="85" dirty="0">
                <a:latin typeface="Cambria" panose="02040503050406030204"/>
                <a:cs typeface="Cambria" panose="02040503050406030204"/>
              </a:rPr>
              <a:t>and</a:t>
            </a:r>
            <a:r>
              <a:rPr sz="2000" spc="120" dirty="0">
                <a:latin typeface="Cambria" panose="02040503050406030204"/>
                <a:cs typeface="Cambria" panose="02040503050406030204"/>
              </a:rPr>
              <a:t> </a:t>
            </a:r>
            <a:r>
              <a:rPr sz="2000" spc="310" dirty="0">
                <a:latin typeface="Cambria" panose="02040503050406030204"/>
                <a:cs typeface="Cambria" panose="02040503050406030204"/>
              </a:rPr>
              <a:t>J.</a:t>
            </a:r>
            <a:r>
              <a:rPr sz="2000" spc="130" dirty="0">
                <a:latin typeface="Cambria" panose="02040503050406030204"/>
                <a:cs typeface="Cambria" panose="02040503050406030204"/>
              </a:rPr>
              <a:t> </a:t>
            </a:r>
            <a:r>
              <a:rPr sz="2000" spc="135" dirty="0">
                <a:latin typeface="Cambria" panose="02040503050406030204"/>
                <a:cs typeface="Cambria" panose="02040503050406030204"/>
              </a:rPr>
              <a:t>Sil,</a:t>
            </a:r>
            <a:r>
              <a:rPr sz="2000" spc="110" dirty="0">
                <a:latin typeface="Cambria" panose="02040503050406030204"/>
                <a:cs typeface="Cambria" panose="02040503050406030204"/>
              </a:rPr>
              <a:t> </a:t>
            </a:r>
            <a:r>
              <a:rPr sz="2000" spc="55" dirty="0">
                <a:latin typeface="Cambria" panose="02040503050406030204"/>
                <a:cs typeface="Cambria" panose="02040503050406030204"/>
              </a:rPr>
              <a:t>“Rice</a:t>
            </a:r>
            <a:r>
              <a:rPr sz="2000" spc="130" dirty="0">
                <a:latin typeface="Cambria" panose="02040503050406030204"/>
                <a:cs typeface="Cambria" panose="02040503050406030204"/>
              </a:rPr>
              <a:t> </a:t>
            </a:r>
            <a:r>
              <a:rPr sz="2000" spc="80" dirty="0">
                <a:latin typeface="Cambria" panose="02040503050406030204"/>
                <a:cs typeface="Cambria" panose="02040503050406030204"/>
              </a:rPr>
              <a:t>Disease</a:t>
            </a:r>
            <a:r>
              <a:rPr sz="2000" spc="150" dirty="0">
                <a:latin typeface="Cambria" panose="02040503050406030204"/>
                <a:cs typeface="Cambria" panose="02040503050406030204"/>
              </a:rPr>
              <a:t> </a:t>
            </a:r>
            <a:r>
              <a:rPr sz="2000" spc="70" dirty="0">
                <a:latin typeface="Cambria" panose="02040503050406030204"/>
                <a:cs typeface="Cambria" panose="02040503050406030204"/>
              </a:rPr>
              <a:t>Identification</a:t>
            </a:r>
            <a:r>
              <a:rPr sz="2000" spc="75" dirty="0">
                <a:latin typeface="Cambria" panose="02040503050406030204"/>
                <a:cs typeface="Cambria" panose="02040503050406030204"/>
              </a:rPr>
              <a:t> </a:t>
            </a:r>
            <a:r>
              <a:rPr sz="2000" spc="85" dirty="0">
                <a:latin typeface="Cambria" panose="02040503050406030204"/>
                <a:cs typeface="Cambria" panose="02040503050406030204"/>
              </a:rPr>
              <a:t>using</a:t>
            </a:r>
            <a:r>
              <a:rPr sz="2000" spc="150" dirty="0">
                <a:latin typeface="Cambria" panose="02040503050406030204"/>
                <a:cs typeface="Cambria" panose="02040503050406030204"/>
              </a:rPr>
              <a:t> </a:t>
            </a:r>
            <a:r>
              <a:rPr sz="2000" spc="95" dirty="0">
                <a:latin typeface="Cambria" panose="02040503050406030204"/>
                <a:cs typeface="Cambria" panose="02040503050406030204"/>
              </a:rPr>
              <a:t>Pattern</a:t>
            </a:r>
            <a:r>
              <a:rPr sz="2000" spc="140" dirty="0">
                <a:latin typeface="Cambria" panose="02040503050406030204"/>
                <a:cs typeface="Cambria" panose="02040503050406030204"/>
              </a:rPr>
              <a:t> </a:t>
            </a:r>
            <a:r>
              <a:rPr sz="2000" spc="40" dirty="0">
                <a:latin typeface="Cambria" panose="02040503050406030204"/>
                <a:cs typeface="Cambria" panose="02040503050406030204"/>
              </a:rPr>
              <a:t>Recog-</a:t>
            </a:r>
            <a:r>
              <a:rPr sz="2000" spc="100" dirty="0">
                <a:latin typeface="Cambria" panose="02040503050406030204"/>
                <a:cs typeface="Cambria" panose="02040503050406030204"/>
              </a:rPr>
              <a:t> </a:t>
            </a:r>
            <a:r>
              <a:rPr sz="2000" spc="60" dirty="0" err="1">
                <a:latin typeface="Cambria" panose="02040503050406030204"/>
                <a:cs typeface="Cambria" panose="02040503050406030204"/>
              </a:rPr>
              <a:t>nition</a:t>
            </a:r>
            <a:r>
              <a:rPr sz="2000" spc="60" dirty="0">
                <a:latin typeface="Cambria" panose="02040503050406030204"/>
                <a:cs typeface="Cambria" panose="02040503050406030204"/>
              </a:rPr>
              <a:t> </a:t>
            </a:r>
            <a:r>
              <a:rPr sz="2000" spc="65" dirty="0">
                <a:latin typeface="Cambria" panose="02040503050406030204"/>
                <a:cs typeface="Cambria" panose="02040503050406030204"/>
              </a:rPr>
              <a:t> </a:t>
            </a:r>
            <a:r>
              <a:rPr lang="en-US" sz="2000" spc="65" dirty="0">
                <a:latin typeface="Cambria" panose="02040503050406030204"/>
                <a:cs typeface="Cambria" panose="02040503050406030204"/>
              </a:rPr>
              <a:t> </a:t>
            </a:r>
            <a:r>
              <a:rPr sz="2000" spc="55" dirty="0">
                <a:latin typeface="Cambria" panose="02040503050406030204"/>
                <a:cs typeface="Cambria" panose="02040503050406030204"/>
              </a:rPr>
              <a:t>Techniques,</a:t>
            </a:r>
            <a:r>
              <a:rPr sz="2000" spc="130" dirty="0">
                <a:latin typeface="Cambria" panose="02040503050406030204"/>
                <a:cs typeface="Cambria" panose="02040503050406030204"/>
              </a:rPr>
              <a:t> </a:t>
            </a:r>
            <a:r>
              <a:rPr sz="2000" spc="20" dirty="0">
                <a:latin typeface="Cambria" panose="02040503050406030204"/>
                <a:cs typeface="Cambria" panose="02040503050406030204"/>
              </a:rPr>
              <a:t>”</a:t>
            </a:r>
            <a:r>
              <a:rPr sz="2000" spc="130" dirty="0">
                <a:latin typeface="Cambria" panose="02040503050406030204"/>
                <a:cs typeface="Cambria" panose="02040503050406030204"/>
              </a:rPr>
              <a:t> </a:t>
            </a:r>
            <a:r>
              <a:rPr sz="2000" spc="-5" dirty="0">
                <a:latin typeface="Cambria" panose="02040503050406030204"/>
                <a:cs typeface="Cambria" panose="02040503050406030204"/>
              </a:rPr>
              <a:t>2008</a:t>
            </a:r>
            <a:r>
              <a:rPr sz="2000" spc="130" dirty="0">
                <a:latin typeface="Cambria" panose="02040503050406030204"/>
                <a:cs typeface="Cambria" panose="02040503050406030204"/>
              </a:rPr>
              <a:t> </a:t>
            </a:r>
            <a:r>
              <a:rPr sz="2000" spc="15" dirty="0">
                <a:latin typeface="Cambria" panose="02040503050406030204"/>
                <a:cs typeface="Cambria" panose="02040503050406030204"/>
              </a:rPr>
              <a:t>11th</a:t>
            </a:r>
            <a:r>
              <a:rPr sz="2000" spc="140" dirty="0">
                <a:latin typeface="Cambria" panose="02040503050406030204"/>
                <a:cs typeface="Cambria" panose="02040503050406030204"/>
              </a:rPr>
              <a:t> </a:t>
            </a:r>
            <a:r>
              <a:rPr sz="2000" spc="80" dirty="0">
                <a:latin typeface="Cambria" panose="02040503050406030204"/>
                <a:cs typeface="Cambria" panose="02040503050406030204"/>
              </a:rPr>
              <a:t>International</a:t>
            </a:r>
            <a:r>
              <a:rPr sz="2000" spc="155" dirty="0">
                <a:latin typeface="Cambria" panose="02040503050406030204"/>
                <a:cs typeface="Cambria" panose="02040503050406030204"/>
              </a:rPr>
              <a:t> </a:t>
            </a:r>
            <a:r>
              <a:rPr sz="2000" spc="65" dirty="0">
                <a:latin typeface="Cambria" panose="02040503050406030204"/>
                <a:cs typeface="Cambria" panose="02040503050406030204"/>
              </a:rPr>
              <a:t>Conference</a:t>
            </a:r>
            <a:r>
              <a:rPr sz="2000" spc="100" dirty="0">
                <a:latin typeface="Cambria" panose="02040503050406030204"/>
                <a:cs typeface="Cambria" panose="02040503050406030204"/>
              </a:rPr>
              <a:t> </a:t>
            </a:r>
            <a:r>
              <a:rPr sz="2000" spc="20" dirty="0">
                <a:latin typeface="Cambria" panose="02040503050406030204"/>
                <a:cs typeface="Cambria" panose="02040503050406030204"/>
              </a:rPr>
              <a:t>on</a:t>
            </a:r>
            <a:r>
              <a:rPr sz="2000" spc="120" dirty="0">
                <a:latin typeface="Cambria" panose="02040503050406030204"/>
                <a:cs typeface="Cambria" panose="02040503050406030204"/>
              </a:rPr>
              <a:t> </a:t>
            </a:r>
            <a:r>
              <a:rPr sz="2000" spc="85" dirty="0">
                <a:latin typeface="Cambria" panose="02040503050406030204"/>
                <a:cs typeface="Cambria" panose="02040503050406030204"/>
              </a:rPr>
              <a:t>Computer</a:t>
            </a:r>
            <a:r>
              <a:rPr sz="2000" spc="130" dirty="0">
                <a:latin typeface="Cambria" panose="02040503050406030204"/>
                <a:cs typeface="Cambria" panose="02040503050406030204"/>
              </a:rPr>
              <a:t> </a:t>
            </a:r>
            <a:r>
              <a:rPr sz="2000" spc="85" dirty="0">
                <a:latin typeface="Cambria" panose="02040503050406030204"/>
                <a:cs typeface="Cambria" panose="02040503050406030204"/>
              </a:rPr>
              <a:t>and</a:t>
            </a:r>
            <a:r>
              <a:rPr sz="2000" spc="120" dirty="0">
                <a:latin typeface="Cambria" panose="02040503050406030204"/>
                <a:cs typeface="Cambria" panose="02040503050406030204"/>
              </a:rPr>
              <a:t> </a:t>
            </a:r>
            <a:r>
              <a:rPr sz="2000" spc="65" dirty="0">
                <a:latin typeface="Cambria" panose="02040503050406030204"/>
                <a:cs typeface="Cambria" panose="02040503050406030204"/>
              </a:rPr>
              <a:t>Information </a:t>
            </a:r>
            <a:r>
              <a:rPr sz="2000" spc="-425" dirty="0">
                <a:latin typeface="Cambria" panose="02040503050406030204"/>
                <a:cs typeface="Cambria" panose="02040503050406030204"/>
              </a:rPr>
              <a:t> </a:t>
            </a:r>
            <a:r>
              <a:rPr sz="2000" spc="20" dirty="0">
                <a:latin typeface="Cambria" panose="02040503050406030204"/>
                <a:cs typeface="Cambria" panose="02040503050406030204"/>
              </a:rPr>
              <a:t>Technology,</a:t>
            </a:r>
            <a:r>
              <a:rPr sz="2000" spc="80" dirty="0">
                <a:latin typeface="Cambria" panose="02040503050406030204"/>
                <a:cs typeface="Cambria" panose="02040503050406030204"/>
              </a:rPr>
              <a:t> </a:t>
            </a:r>
            <a:r>
              <a:rPr sz="2000" spc="70" dirty="0">
                <a:latin typeface="Cambria" panose="02040503050406030204"/>
                <a:cs typeface="Cambria" panose="02040503050406030204"/>
              </a:rPr>
              <a:t>pp.</a:t>
            </a:r>
            <a:r>
              <a:rPr sz="2000" spc="110" dirty="0">
                <a:latin typeface="Cambria" panose="02040503050406030204"/>
                <a:cs typeface="Cambria" panose="02040503050406030204"/>
              </a:rPr>
              <a:t> </a:t>
            </a:r>
            <a:r>
              <a:rPr sz="2000" spc="20" dirty="0">
                <a:latin typeface="Cambria" panose="02040503050406030204"/>
                <a:cs typeface="Cambria" panose="02040503050406030204"/>
              </a:rPr>
              <a:t>420–423,</a:t>
            </a:r>
            <a:r>
              <a:rPr sz="2000" spc="145" dirty="0">
                <a:latin typeface="Cambria" panose="02040503050406030204"/>
                <a:cs typeface="Cambria" panose="02040503050406030204"/>
              </a:rPr>
              <a:t> </a:t>
            </a:r>
            <a:r>
              <a:rPr sz="2000" spc="20" dirty="0">
                <a:latin typeface="Cambria" panose="02040503050406030204"/>
                <a:cs typeface="Cambria" panose="02040503050406030204"/>
              </a:rPr>
              <a:t>2008.</a:t>
            </a:r>
            <a:endParaRPr lang="en-US" sz="2000" spc="20" dirty="0">
              <a:latin typeface="Cambria" panose="02040503050406030204"/>
              <a:cs typeface="Cambria" panose="02040503050406030204"/>
            </a:endParaRPr>
          </a:p>
          <a:p>
            <a:pPr marL="12065" marR="1032510">
              <a:lnSpc>
                <a:spcPct val="100000"/>
              </a:lnSpc>
              <a:spcBef>
                <a:spcPts val="480"/>
              </a:spcBef>
              <a:tabLst>
                <a:tab pos="426720" algn="l"/>
                <a:tab pos="427355" algn="l"/>
              </a:tabLst>
            </a:pPr>
            <a:endParaRPr sz="1400" dirty="0">
              <a:latin typeface="Cambria" panose="02040503050406030204"/>
              <a:cs typeface="Cambria" panose="02040503050406030204"/>
            </a:endParaRPr>
          </a:p>
          <a:p>
            <a:pPr marL="12065" marR="57785">
              <a:lnSpc>
                <a:spcPct val="100000"/>
              </a:lnSpc>
              <a:spcBef>
                <a:spcPts val="485"/>
              </a:spcBef>
              <a:tabLst>
                <a:tab pos="426720" algn="l"/>
                <a:tab pos="427355" algn="l"/>
              </a:tabLst>
            </a:pPr>
            <a:r>
              <a:rPr lang="en-US" sz="2400" b="1" spc="235" dirty="0">
                <a:latin typeface="Cambria" panose="02040503050406030204"/>
                <a:cs typeface="Cambria" panose="02040503050406030204"/>
              </a:rPr>
              <a:t>[5] </a:t>
            </a:r>
            <a:r>
              <a:rPr sz="2000" spc="235" dirty="0">
                <a:latin typeface="Cambria" panose="02040503050406030204"/>
                <a:cs typeface="Cambria" panose="02040503050406030204"/>
              </a:rPr>
              <a:t>G.</a:t>
            </a:r>
            <a:r>
              <a:rPr sz="2000" spc="-10" dirty="0">
                <a:latin typeface="Cambria" panose="02040503050406030204"/>
                <a:cs typeface="Cambria" panose="02040503050406030204"/>
              </a:rPr>
              <a:t> </a:t>
            </a:r>
            <a:r>
              <a:rPr sz="2000" spc="80" dirty="0">
                <a:latin typeface="Cambria" panose="02040503050406030204"/>
                <a:cs typeface="Cambria" panose="02040503050406030204"/>
              </a:rPr>
              <a:t>Anthonys</a:t>
            </a:r>
            <a:r>
              <a:rPr sz="2000" spc="125" dirty="0">
                <a:latin typeface="Cambria" panose="02040503050406030204"/>
                <a:cs typeface="Cambria" panose="02040503050406030204"/>
              </a:rPr>
              <a:t> </a:t>
            </a:r>
            <a:r>
              <a:rPr sz="2000" spc="85" dirty="0">
                <a:latin typeface="Cambria" panose="02040503050406030204"/>
                <a:cs typeface="Cambria" panose="02040503050406030204"/>
              </a:rPr>
              <a:t>and</a:t>
            </a:r>
            <a:r>
              <a:rPr sz="2000" spc="145" dirty="0">
                <a:latin typeface="Cambria" panose="02040503050406030204"/>
                <a:cs typeface="Cambria" panose="02040503050406030204"/>
              </a:rPr>
              <a:t> </a:t>
            </a:r>
            <a:r>
              <a:rPr sz="2000" spc="204" dirty="0">
                <a:latin typeface="Cambria" panose="02040503050406030204"/>
                <a:cs typeface="Cambria" panose="02040503050406030204"/>
              </a:rPr>
              <a:t>N.</a:t>
            </a:r>
            <a:r>
              <a:rPr sz="2000" spc="100" dirty="0">
                <a:latin typeface="Cambria" panose="02040503050406030204"/>
                <a:cs typeface="Cambria" panose="02040503050406030204"/>
              </a:rPr>
              <a:t> </a:t>
            </a:r>
            <a:r>
              <a:rPr sz="2000" spc="80" dirty="0">
                <a:latin typeface="Cambria" panose="02040503050406030204"/>
                <a:cs typeface="Cambria" panose="02040503050406030204"/>
              </a:rPr>
              <a:t>Wickramarachch,</a:t>
            </a:r>
            <a:r>
              <a:rPr sz="2000" spc="165" dirty="0">
                <a:latin typeface="Cambria" panose="02040503050406030204"/>
                <a:cs typeface="Cambria" panose="02040503050406030204"/>
              </a:rPr>
              <a:t> </a:t>
            </a:r>
            <a:r>
              <a:rPr sz="2000" spc="100" dirty="0">
                <a:latin typeface="Cambria" panose="02040503050406030204"/>
                <a:cs typeface="Cambria" panose="02040503050406030204"/>
              </a:rPr>
              <a:t>“An</a:t>
            </a:r>
            <a:r>
              <a:rPr sz="2000" spc="150" dirty="0">
                <a:latin typeface="Cambria" panose="02040503050406030204"/>
                <a:cs typeface="Cambria" panose="02040503050406030204"/>
              </a:rPr>
              <a:t> </a:t>
            </a:r>
            <a:r>
              <a:rPr sz="2000" spc="95" dirty="0">
                <a:latin typeface="Cambria" panose="02040503050406030204"/>
                <a:cs typeface="Cambria" panose="02040503050406030204"/>
              </a:rPr>
              <a:t>Image</a:t>
            </a:r>
            <a:r>
              <a:rPr sz="2000" spc="135" dirty="0">
                <a:latin typeface="Cambria" panose="02040503050406030204"/>
                <a:cs typeface="Cambria" panose="02040503050406030204"/>
              </a:rPr>
              <a:t> </a:t>
            </a:r>
            <a:r>
              <a:rPr sz="2000" spc="55" dirty="0">
                <a:latin typeface="Cambria" panose="02040503050406030204"/>
                <a:cs typeface="Cambria" panose="02040503050406030204"/>
              </a:rPr>
              <a:t>Recognition</a:t>
            </a:r>
            <a:r>
              <a:rPr sz="2000" spc="110" dirty="0">
                <a:latin typeface="Cambria" panose="02040503050406030204"/>
                <a:cs typeface="Cambria" panose="02040503050406030204"/>
              </a:rPr>
              <a:t> </a:t>
            </a:r>
            <a:r>
              <a:rPr sz="2000" spc="95" dirty="0">
                <a:latin typeface="Cambria" panose="02040503050406030204"/>
                <a:cs typeface="Cambria" panose="02040503050406030204"/>
              </a:rPr>
              <a:t>System</a:t>
            </a:r>
            <a:r>
              <a:rPr sz="2000" spc="145" dirty="0">
                <a:latin typeface="Cambria" panose="02040503050406030204"/>
                <a:cs typeface="Cambria" panose="02040503050406030204"/>
              </a:rPr>
              <a:t> </a:t>
            </a:r>
            <a:r>
              <a:rPr sz="2000" spc="20" dirty="0">
                <a:latin typeface="Cambria" panose="02040503050406030204"/>
                <a:cs typeface="Cambria" panose="02040503050406030204"/>
              </a:rPr>
              <a:t>for</a:t>
            </a:r>
            <a:r>
              <a:rPr sz="2000" spc="105" dirty="0">
                <a:latin typeface="Cambria" panose="02040503050406030204"/>
                <a:cs typeface="Cambria" panose="02040503050406030204"/>
              </a:rPr>
              <a:t> </a:t>
            </a:r>
            <a:r>
              <a:rPr sz="2000" spc="85" dirty="0">
                <a:latin typeface="Cambria" panose="02040503050406030204"/>
                <a:cs typeface="Cambria" panose="02040503050406030204"/>
              </a:rPr>
              <a:t>Crop</a:t>
            </a:r>
            <a:r>
              <a:rPr sz="2000" spc="125" dirty="0">
                <a:latin typeface="Cambria" panose="02040503050406030204"/>
                <a:cs typeface="Cambria" panose="02040503050406030204"/>
              </a:rPr>
              <a:t> </a:t>
            </a:r>
            <a:r>
              <a:rPr sz="2000" spc="80" dirty="0">
                <a:latin typeface="Cambria" panose="02040503050406030204"/>
                <a:cs typeface="Cambria" panose="02040503050406030204"/>
              </a:rPr>
              <a:t>Disease </a:t>
            </a:r>
            <a:r>
              <a:rPr sz="2000" spc="85" dirty="0">
                <a:latin typeface="Cambria" panose="02040503050406030204"/>
                <a:cs typeface="Cambria" panose="02040503050406030204"/>
              </a:rPr>
              <a:t> </a:t>
            </a:r>
            <a:r>
              <a:rPr lang="en-US" sz="2000" spc="85" dirty="0">
                <a:latin typeface="Cambria" panose="02040503050406030204"/>
                <a:cs typeface="Cambria" panose="02040503050406030204"/>
              </a:rPr>
              <a:t>    </a:t>
            </a:r>
            <a:r>
              <a:rPr sz="2000" spc="65" dirty="0">
                <a:latin typeface="Cambria" panose="02040503050406030204"/>
                <a:cs typeface="Cambria" panose="02040503050406030204"/>
              </a:rPr>
              <a:t>Identification</a:t>
            </a:r>
            <a:r>
              <a:rPr sz="2000" spc="130" dirty="0">
                <a:latin typeface="Cambria" panose="02040503050406030204"/>
                <a:cs typeface="Cambria" panose="02040503050406030204"/>
              </a:rPr>
              <a:t> </a:t>
            </a:r>
            <a:r>
              <a:rPr sz="2000" spc="-5" dirty="0">
                <a:latin typeface="Cambria" panose="02040503050406030204"/>
                <a:cs typeface="Cambria" panose="02040503050406030204"/>
              </a:rPr>
              <a:t>of</a:t>
            </a:r>
            <a:r>
              <a:rPr sz="2000" spc="100" dirty="0">
                <a:latin typeface="Cambria" panose="02040503050406030204"/>
                <a:cs typeface="Cambria" panose="02040503050406030204"/>
              </a:rPr>
              <a:t> </a:t>
            </a:r>
            <a:r>
              <a:rPr sz="2000" spc="90" dirty="0">
                <a:latin typeface="Cambria" panose="02040503050406030204"/>
                <a:cs typeface="Cambria" panose="02040503050406030204"/>
              </a:rPr>
              <a:t>Paddy</a:t>
            </a:r>
            <a:r>
              <a:rPr sz="2000" spc="140" dirty="0">
                <a:latin typeface="Cambria" panose="02040503050406030204"/>
                <a:cs typeface="Cambria" panose="02040503050406030204"/>
              </a:rPr>
              <a:t> </a:t>
            </a:r>
            <a:r>
              <a:rPr sz="2000" spc="55" dirty="0">
                <a:latin typeface="Cambria" panose="02040503050406030204"/>
                <a:cs typeface="Cambria" panose="02040503050406030204"/>
              </a:rPr>
              <a:t>fields</a:t>
            </a:r>
            <a:r>
              <a:rPr sz="2000" spc="90" dirty="0">
                <a:latin typeface="Cambria" panose="02040503050406030204"/>
                <a:cs typeface="Cambria" panose="02040503050406030204"/>
              </a:rPr>
              <a:t> </a:t>
            </a:r>
            <a:r>
              <a:rPr sz="2000" spc="85" dirty="0">
                <a:latin typeface="Cambria" panose="02040503050406030204"/>
                <a:cs typeface="Cambria" panose="02040503050406030204"/>
              </a:rPr>
              <a:t>in</a:t>
            </a:r>
            <a:r>
              <a:rPr sz="2000" spc="120" dirty="0">
                <a:latin typeface="Cambria" panose="02040503050406030204"/>
                <a:cs typeface="Cambria" panose="02040503050406030204"/>
              </a:rPr>
              <a:t> </a:t>
            </a:r>
            <a:r>
              <a:rPr sz="2000" spc="125" dirty="0">
                <a:latin typeface="Cambria" panose="02040503050406030204"/>
                <a:cs typeface="Cambria" panose="02040503050406030204"/>
              </a:rPr>
              <a:t>Sri</a:t>
            </a:r>
            <a:r>
              <a:rPr sz="2000" spc="135" dirty="0">
                <a:latin typeface="Cambria" panose="02040503050406030204"/>
                <a:cs typeface="Cambria" panose="02040503050406030204"/>
              </a:rPr>
              <a:t> </a:t>
            </a:r>
            <a:r>
              <a:rPr sz="2000" spc="125" dirty="0">
                <a:latin typeface="Cambria" panose="02040503050406030204"/>
                <a:cs typeface="Cambria" panose="02040503050406030204"/>
              </a:rPr>
              <a:t>Lanka,”</a:t>
            </a:r>
            <a:r>
              <a:rPr sz="2000" spc="150" dirty="0">
                <a:latin typeface="Cambria" panose="02040503050406030204"/>
                <a:cs typeface="Cambria" panose="02040503050406030204"/>
              </a:rPr>
              <a:t> </a:t>
            </a:r>
            <a:r>
              <a:rPr sz="2000" spc="-5" dirty="0">
                <a:latin typeface="Cambria" panose="02040503050406030204"/>
                <a:cs typeface="Cambria" panose="02040503050406030204"/>
              </a:rPr>
              <a:t>2009</a:t>
            </a:r>
            <a:r>
              <a:rPr sz="2000" spc="125" dirty="0">
                <a:latin typeface="Cambria" panose="02040503050406030204"/>
                <a:cs typeface="Cambria" panose="02040503050406030204"/>
              </a:rPr>
              <a:t> </a:t>
            </a:r>
            <a:r>
              <a:rPr sz="2000" spc="80" dirty="0">
                <a:latin typeface="Cambria" panose="02040503050406030204"/>
                <a:cs typeface="Cambria" panose="02040503050406030204"/>
              </a:rPr>
              <a:t>International</a:t>
            </a:r>
            <a:r>
              <a:rPr sz="2000" spc="160" dirty="0">
                <a:latin typeface="Cambria" panose="02040503050406030204"/>
                <a:cs typeface="Cambria" panose="02040503050406030204"/>
              </a:rPr>
              <a:t> </a:t>
            </a:r>
            <a:r>
              <a:rPr sz="2000" spc="65" dirty="0">
                <a:latin typeface="Cambria" panose="02040503050406030204"/>
                <a:cs typeface="Cambria" panose="02040503050406030204"/>
              </a:rPr>
              <a:t>Conference</a:t>
            </a:r>
            <a:r>
              <a:rPr sz="2000" spc="90" dirty="0">
                <a:latin typeface="Cambria" panose="02040503050406030204"/>
                <a:cs typeface="Cambria" panose="02040503050406030204"/>
              </a:rPr>
              <a:t> </a:t>
            </a:r>
            <a:r>
              <a:rPr sz="2000" spc="20" dirty="0">
                <a:latin typeface="Cambria" panose="02040503050406030204"/>
                <a:cs typeface="Cambria" panose="02040503050406030204"/>
              </a:rPr>
              <a:t>on</a:t>
            </a:r>
            <a:r>
              <a:rPr sz="2000" spc="120" dirty="0">
                <a:latin typeface="Cambria" panose="02040503050406030204"/>
                <a:cs typeface="Cambria" panose="02040503050406030204"/>
              </a:rPr>
              <a:t> </a:t>
            </a:r>
            <a:r>
              <a:rPr sz="2000" spc="90" dirty="0">
                <a:latin typeface="Cambria" panose="02040503050406030204"/>
                <a:cs typeface="Cambria" panose="02040503050406030204"/>
              </a:rPr>
              <a:t>Industrial </a:t>
            </a:r>
            <a:r>
              <a:rPr sz="2000" spc="-425" dirty="0">
                <a:latin typeface="Cambria" panose="02040503050406030204"/>
                <a:cs typeface="Cambria" panose="02040503050406030204"/>
              </a:rPr>
              <a:t> </a:t>
            </a:r>
            <a:r>
              <a:rPr sz="2000" spc="85" dirty="0">
                <a:latin typeface="Cambria" panose="02040503050406030204"/>
                <a:cs typeface="Cambria" panose="02040503050406030204"/>
              </a:rPr>
              <a:t>and</a:t>
            </a:r>
            <a:r>
              <a:rPr sz="2000" spc="120" dirty="0">
                <a:latin typeface="Cambria" panose="02040503050406030204"/>
                <a:cs typeface="Cambria" panose="02040503050406030204"/>
              </a:rPr>
              <a:t> </a:t>
            </a:r>
            <a:r>
              <a:rPr sz="2000" spc="65" dirty="0">
                <a:latin typeface="Cambria" panose="02040503050406030204"/>
                <a:cs typeface="Cambria" panose="02040503050406030204"/>
              </a:rPr>
              <a:t>Information</a:t>
            </a:r>
            <a:r>
              <a:rPr sz="2000" spc="130" dirty="0">
                <a:latin typeface="Cambria" panose="02040503050406030204"/>
                <a:cs typeface="Cambria" panose="02040503050406030204"/>
              </a:rPr>
              <a:t> </a:t>
            </a:r>
            <a:r>
              <a:rPr sz="2000" spc="95" dirty="0">
                <a:latin typeface="Cambria" panose="02040503050406030204"/>
                <a:cs typeface="Cambria" panose="02040503050406030204"/>
              </a:rPr>
              <a:t>Systems</a:t>
            </a:r>
            <a:r>
              <a:rPr sz="2000" spc="114" dirty="0">
                <a:latin typeface="Cambria" panose="02040503050406030204"/>
                <a:cs typeface="Cambria" panose="02040503050406030204"/>
              </a:rPr>
              <a:t> </a:t>
            </a:r>
            <a:r>
              <a:rPr sz="2000" spc="125" dirty="0">
                <a:latin typeface="Cambria" panose="02040503050406030204"/>
                <a:cs typeface="Cambria" panose="02040503050406030204"/>
              </a:rPr>
              <a:t>(ICIIS),</a:t>
            </a:r>
            <a:r>
              <a:rPr sz="2000" spc="110" dirty="0">
                <a:latin typeface="Cambria" panose="02040503050406030204"/>
                <a:cs typeface="Cambria" panose="02040503050406030204"/>
              </a:rPr>
              <a:t> </a:t>
            </a:r>
            <a:r>
              <a:rPr sz="2000" spc="70" dirty="0">
                <a:latin typeface="Cambria" panose="02040503050406030204"/>
                <a:cs typeface="Cambria" panose="02040503050406030204"/>
              </a:rPr>
              <a:t>pp.</a:t>
            </a:r>
            <a:r>
              <a:rPr sz="2000" spc="85" dirty="0">
                <a:latin typeface="Cambria" panose="02040503050406030204"/>
                <a:cs typeface="Cambria" panose="02040503050406030204"/>
              </a:rPr>
              <a:t> </a:t>
            </a:r>
            <a:r>
              <a:rPr sz="2000" spc="25" dirty="0">
                <a:latin typeface="Cambria" panose="02040503050406030204"/>
                <a:cs typeface="Cambria" panose="02040503050406030204"/>
              </a:rPr>
              <a:t>403–407,</a:t>
            </a:r>
            <a:r>
              <a:rPr sz="2000" spc="175" dirty="0">
                <a:latin typeface="Cambria" panose="02040503050406030204"/>
                <a:cs typeface="Cambria" panose="02040503050406030204"/>
              </a:rPr>
              <a:t> </a:t>
            </a:r>
            <a:r>
              <a:rPr sz="2000" spc="20" dirty="0">
                <a:latin typeface="Cambria" panose="02040503050406030204"/>
                <a:cs typeface="Cambria" panose="02040503050406030204"/>
              </a:rPr>
              <a:t>2009.</a:t>
            </a:r>
            <a:endParaRPr sz="2000" dirty="0">
              <a:latin typeface="Cambria" panose="02040503050406030204"/>
              <a:cs typeface="Cambria" panose="02040503050406030204"/>
            </a:endParaRPr>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6800" y="2629377"/>
            <a:ext cx="8915400" cy="1248410"/>
          </a:xfrm>
          <a:prstGeom prst="rect">
            <a:avLst/>
          </a:prstGeom>
        </p:spPr>
        <p:txBody>
          <a:bodyPr vert="horz" wrap="square" lIns="0" tIns="17780" rIns="0" bIns="0" rtlCol="0">
            <a:spAutoFit/>
          </a:bodyPr>
          <a:lstStyle/>
          <a:p>
            <a:pPr marL="686435" algn="ctr">
              <a:lnSpc>
                <a:spcPct val="100000"/>
              </a:lnSpc>
              <a:spcBef>
                <a:spcPts val="140"/>
              </a:spcBef>
            </a:pPr>
            <a:r>
              <a:rPr sz="8000" b="1" i="1" u="sng" spc="760" dirty="0">
                <a:latin typeface="Algerian" panose="04020705040A02060702" charset="0"/>
                <a:cs typeface="Algerian" panose="04020705040A02060702" charset="0"/>
              </a:rPr>
              <a:t>THANK</a:t>
            </a:r>
            <a:r>
              <a:rPr sz="8000" b="1" i="1" u="sng" spc="-75" dirty="0">
                <a:latin typeface="Algerian" panose="04020705040A02060702" charset="0"/>
                <a:cs typeface="Algerian" panose="04020705040A02060702" charset="0"/>
              </a:rPr>
              <a:t> </a:t>
            </a:r>
            <a:r>
              <a:rPr sz="8000" b="1" i="1" u="sng" spc="865" dirty="0">
                <a:latin typeface="Algerian" panose="04020705040A02060702" charset="0"/>
                <a:cs typeface="Algerian" panose="04020705040A02060702" charset="0"/>
              </a:rPr>
              <a:t>YOU</a:t>
            </a:r>
            <a:endParaRPr sz="8000" b="1" i="1" u="sng" spc="865" dirty="0">
              <a:latin typeface="Algerian" panose="04020705040A02060702" charset="0"/>
              <a:cs typeface="Algerian" panose="04020705040A02060702" charset="0"/>
            </a:endParaRPr>
          </a:p>
        </p:txBody>
      </p:sp>
      <p:sp>
        <p:nvSpPr>
          <p:cNvPr id="4" name="Slide Number Placeholder 3"/>
          <p:cNvSpPr>
            <a:spLocks noGrp="1"/>
          </p:cNvSpPr>
          <p:nvPr>
            <p:ph type="sldNum" sz="quarter" idx="12"/>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220028"/>
            <a:ext cx="4626610" cy="504825"/>
          </a:xfrm>
          <a:prstGeom prst="rect">
            <a:avLst/>
          </a:prstGeom>
        </p:spPr>
        <p:txBody>
          <a:bodyPr vert="horz" wrap="square" lIns="0" tIns="12700" rIns="0" bIns="0" rtlCol="0">
            <a:spAutoFit/>
          </a:bodyPr>
          <a:lstStyle/>
          <a:p>
            <a:pPr marL="12700">
              <a:lnSpc>
                <a:spcPct val="100000"/>
              </a:lnSpc>
              <a:spcBef>
                <a:spcPts val="100"/>
              </a:spcBef>
            </a:pPr>
            <a:r>
              <a:rPr lang="en-IN" sz="3200" b="1" i="0" u="sng" spc="110" dirty="0">
                <a:latin typeface="Times New Roman" panose="02020603050405020304" charset="0"/>
                <a:cs typeface="Times New Roman" panose="02020603050405020304" charset="0"/>
              </a:rPr>
              <a:t>INTRODUCTION</a:t>
            </a:r>
            <a:endParaRPr lang="en-IN" sz="3600" b="1" i="0" u="sng" spc="110" dirty="0">
              <a:latin typeface="Times New Roman" panose="02020603050405020304" charset="0"/>
              <a:cs typeface="Times New Roman" panose="02020603050405020304" charset="0"/>
            </a:endParaRPr>
          </a:p>
        </p:txBody>
      </p:sp>
      <p:sp>
        <p:nvSpPr>
          <p:cNvPr id="5" name="Slide Number Placeholder 4"/>
          <p:cNvSpPr>
            <a:spLocks noGrp="1"/>
          </p:cNvSpPr>
          <p:nvPr>
            <p:ph type="sldNum" sz="quarter" idx="12"/>
          </p:nvPr>
        </p:nvSpPr>
        <p:spPr>
          <a:xfrm flipH="1">
            <a:off x="11532235" y="6294755"/>
            <a:ext cx="765810" cy="1011555"/>
          </a:xfrm>
        </p:spPr>
        <p:txBody>
          <a:bodyPr>
            <a:noAutofit/>
          </a:bodyPr>
          <a:lstStyle/>
          <a:p>
            <a:pPr marL="38100">
              <a:lnSpc>
                <a:spcPts val="1640"/>
              </a:lnSpc>
            </a:pPr>
            <a:endParaRPr spc="-5" dirty="0"/>
          </a:p>
        </p:txBody>
      </p:sp>
      <p:sp>
        <p:nvSpPr>
          <p:cNvPr id="3" name="object 3"/>
          <p:cNvSpPr txBox="1"/>
          <p:nvPr/>
        </p:nvSpPr>
        <p:spPr>
          <a:xfrm>
            <a:off x="688644" y="1319606"/>
            <a:ext cx="10732135" cy="4855845"/>
          </a:xfrm>
          <a:prstGeom prst="rect">
            <a:avLst/>
          </a:prstGeom>
        </p:spPr>
        <p:txBody>
          <a:bodyPr vert="horz" wrap="square" lIns="0" tIns="12700" rIns="0" bIns="0" rtlCol="0">
            <a:spAutoFit/>
          </a:bodyPr>
          <a:lstStyle/>
          <a:p>
            <a:pPr marL="356870" indent="-344805">
              <a:lnSpc>
                <a:spcPct val="100000"/>
              </a:lnSpc>
              <a:spcBef>
                <a:spcPts val="100"/>
              </a:spcBef>
              <a:buFont typeface="Wingdings" panose="05000000000000000000"/>
              <a:buChar char=""/>
              <a:tabLst>
                <a:tab pos="357505" algn="l"/>
              </a:tabLst>
            </a:pPr>
            <a:r>
              <a:rPr sz="2400" spc="150" dirty="0">
                <a:latin typeface="Cambria" panose="02040503050406030204"/>
                <a:cs typeface="Cambria" panose="02040503050406030204"/>
              </a:rPr>
              <a:t>Plant</a:t>
            </a:r>
            <a:r>
              <a:rPr sz="2400" spc="90" dirty="0">
                <a:latin typeface="Cambria" panose="02040503050406030204"/>
                <a:cs typeface="Cambria" panose="02040503050406030204"/>
              </a:rPr>
              <a:t> </a:t>
            </a:r>
            <a:r>
              <a:rPr sz="2400" spc="70" dirty="0">
                <a:latin typeface="Cambria" panose="02040503050406030204"/>
                <a:cs typeface="Cambria" panose="02040503050406030204"/>
              </a:rPr>
              <a:t>disease</a:t>
            </a:r>
            <a:r>
              <a:rPr sz="2400" spc="140" dirty="0">
                <a:latin typeface="Cambria" panose="02040503050406030204"/>
                <a:cs typeface="Cambria" panose="02040503050406030204"/>
              </a:rPr>
              <a:t> </a:t>
            </a:r>
            <a:r>
              <a:rPr sz="2400" spc="50" dirty="0">
                <a:latin typeface="Cambria" panose="02040503050406030204"/>
                <a:cs typeface="Cambria" panose="02040503050406030204"/>
              </a:rPr>
              <a:t>detection</a:t>
            </a:r>
            <a:r>
              <a:rPr sz="2400" spc="120" dirty="0">
                <a:latin typeface="Cambria" panose="02040503050406030204"/>
                <a:cs typeface="Cambria" panose="02040503050406030204"/>
              </a:rPr>
              <a:t> </a:t>
            </a:r>
            <a:r>
              <a:rPr sz="2400" spc="65" dirty="0">
                <a:latin typeface="Cambria" panose="02040503050406030204"/>
                <a:cs typeface="Cambria" panose="02040503050406030204"/>
              </a:rPr>
              <a:t>involves</a:t>
            </a:r>
            <a:r>
              <a:rPr sz="2400" spc="90" dirty="0">
                <a:latin typeface="Cambria" panose="02040503050406030204"/>
                <a:cs typeface="Cambria" panose="02040503050406030204"/>
              </a:rPr>
              <a:t> </a:t>
            </a:r>
            <a:r>
              <a:rPr sz="2400" spc="95" dirty="0">
                <a:latin typeface="Cambria" panose="02040503050406030204"/>
                <a:cs typeface="Cambria" panose="02040503050406030204"/>
              </a:rPr>
              <a:t>the</a:t>
            </a:r>
            <a:r>
              <a:rPr sz="2400" spc="140" dirty="0">
                <a:latin typeface="Cambria" panose="02040503050406030204"/>
                <a:cs typeface="Cambria" panose="02040503050406030204"/>
              </a:rPr>
              <a:t> </a:t>
            </a:r>
            <a:r>
              <a:rPr sz="2400" spc="75" dirty="0">
                <a:latin typeface="Cambria" panose="02040503050406030204"/>
                <a:cs typeface="Cambria" panose="02040503050406030204"/>
              </a:rPr>
              <a:t>identification</a:t>
            </a:r>
            <a:r>
              <a:rPr sz="2400" spc="65" dirty="0">
                <a:latin typeface="Cambria" panose="02040503050406030204"/>
                <a:cs typeface="Cambria" panose="02040503050406030204"/>
              </a:rPr>
              <a:t> </a:t>
            </a:r>
            <a:r>
              <a:rPr sz="2400" spc="110" dirty="0">
                <a:latin typeface="Cambria" panose="02040503050406030204"/>
                <a:cs typeface="Cambria" panose="02040503050406030204"/>
              </a:rPr>
              <a:t>and </a:t>
            </a:r>
            <a:r>
              <a:rPr sz="2400" spc="75" dirty="0">
                <a:latin typeface="Cambria" panose="02040503050406030204"/>
                <a:cs typeface="Cambria" panose="02040503050406030204"/>
              </a:rPr>
              <a:t>diagnosis</a:t>
            </a:r>
            <a:r>
              <a:rPr sz="2400" spc="114" dirty="0">
                <a:latin typeface="Cambria" panose="02040503050406030204"/>
                <a:cs typeface="Cambria" panose="02040503050406030204"/>
              </a:rPr>
              <a:t> </a:t>
            </a:r>
            <a:r>
              <a:rPr sz="2400" dirty="0">
                <a:latin typeface="Cambria" panose="02040503050406030204"/>
                <a:cs typeface="Cambria" panose="02040503050406030204"/>
              </a:rPr>
              <a:t>of</a:t>
            </a:r>
            <a:endParaRPr sz="2400">
              <a:latin typeface="Cambria" panose="02040503050406030204"/>
              <a:cs typeface="Cambria" panose="02040503050406030204"/>
            </a:endParaRPr>
          </a:p>
          <a:p>
            <a:pPr marL="356870">
              <a:lnSpc>
                <a:spcPct val="100000"/>
              </a:lnSpc>
              <a:spcBef>
                <a:spcPts val="5"/>
              </a:spcBef>
            </a:pPr>
            <a:r>
              <a:rPr sz="2400" spc="75" dirty="0">
                <a:latin typeface="Cambria" panose="02040503050406030204"/>
                <a:cs typeface="Cambria" panose="02040503050406030204"/>
              </a:rPr>
              <a:t>various</a:t>
            </a:r>
            <a:r>
              <a:rPr sz="2400" spc="114" dirty="0">
                <a:latin typeface="Cambria" panose="02040503050406030204"/>
                <a:cs typeface="Cambria" panose="02040503050406030204"/>
              </a:rPr>
              <a:t> </a:t>
            </a:r>
            <a:r>
              <a:rPr sz="2400" spc="70" dirty="0">
                <a:latin typeface="Cambria" panose="02040503050406030204"/>
                <a:cs typeface="Cambria" panose="02040503050406030204"/>
              </a:rPr>
              <a:t>diseases</a:t>
            </a:r>
            <a:r>
              <a:rPr sz="2400" spc="135" dirty="0">
                <a:latin typeface="Cambria" panose="02040503050406030204"/>
                <a:cs typeface="Cambria" panose="02040503050406030204"/>
              </a:rPr>
              <a:t> that</a:t>
            </a:r>
            <a:r>
              <a:rPr sz="2400" spc="130" dirty="0">
                <a:latin typeface="Cambria" panose="02040503050406030204"/>
                <a:cs typeface="Cambria" panose="02040503050406030204"/>
              </a:rPr>
              <a:t> </a:t>
            </a:r>
            <a:r>
              <a:rPr sz="2400" spc="70" dirty="0">
                <a:latin typeface="Cambria" panose="02040503050406030204"/>
                <a:cs typeface="Cambria" panose="02040503050406030204"/>
              </a:rPr>
              <a:t>affect</a:t>
            </a:r>
            <a:r>
              <a:rPr sz="2400" spc="150" dirty="0">
                <a:latin typeface="Cambria" panose="02040503050406030204"/>
                <a:cs typeface="Cambria" panose="02040503050406030204"/>
              </a:rPr>
              <a:t> </a:t>
            </a:r>
            <a:r>
              <a:rPr sz="2400" spc="95" dirty="0">
                <a:latin typeface="Cambria" panose="02040503050406030204"/>
                <a:cs typeface="Cambria" panose="02040503050406030204"/>
              </a:rPr>
              <a:t>the</a:t>
            </a:r>
            <a:r>
              <a:rPr sz="2400" spc="145" dirty="0">
                <a:latin typeface="Cambria" panose="02040503050406030204"/>
                <a:cs typeface="Cambria" panose="02040503050406030204"/>
              </a:rPr>
              <a:t> </a:t>
            </a:r>
            <a:r>
              <a:rPr sz="2400" spc="114" dirty="0">
                <a:latin typeface="Cambria" panose="02040503050406030204"/>
                <a:cs typeface="Cambria" panose="02040503050406030204"/>
              </a:rPr>
              <a:t>health</a:t>
            </a:r>
            <a:r>
              <a:rPr sz="2400" spc="125" dirty="0">
                <a:latin typeface="Cambria" panose="02040503050406030204"/>
                <a:cs typeface="Cambria" panose="02040503050406030204"/>
              </a:rPr>
              <a:t> </a:t>
            </a:r>
            <a:r>
              <a:rPr sz="2400" spc="110" dirty="0">
                <a:latin typeface="Cambria" panose="02040503050406030204"/>
                <a:cs typeface="Cambria" panose="02040503050406030204"/>
              </a:rPr>
              <a:t>and</a:t>
            </a:r>
            <a:r>
              <a:rPr sz="2400" spc="120" dirty="0">
                <a:latin typeface="Cambria" panose="02040503050406030204"/>
                <a:cs typeface="Cambria" panose="02040503050406030204"/>
              </a:rPr>
              <a:t> </a:t>
            </a:r>
            <a:r>
              <a:rPr sz="2400" spc="60" dirty="0">
                <a:latin typeface="Cambria" panose="02040503050406030204"/>
                <a:cs typeface="Cambria" panose="02040503050406030204"/>
              </a:rPr>
              <a:t>productivity</a:t>
            </a:r>
            <a:r>
              <a:rPr sz="2400" spc="135" dirty="0">
                <a:latin typeface="Cambria" panose="02040503050406030204"/>
                <a:cs typeface="Cambria" panose="02040503050406030204"/>
              </a:rPr>
              <a:t> </a:t>
            </a:r>
            <a:r>
              <a:rPr sz="2400" spc="-5" dirty="0">
                <a:latin typeface="Cambria" panose="02040503050406030204"/>
                <a:cs typeface="Cambria" panose="02040503050406030204"/>
              </a:rPr>
              <a:t>of</a:t>
            </a:r>
            <a:r>
              <a:rPr sz="2400" spc="145" dirty="0">
                <a:latin typeface="Cambria" panose="02040503050406030204"/>
                <a:cs typeface="Cambria" panose="02040503050406030204"/>
              </a:rPr>
              <a:t> </a:t>
            </a:r>
            <a:r>
              <a:rPr sz="2400" spc="110" dirty="0">
                <a:latin typeface="Cambria" panose="02040503050406030204"/>
                <a:cs typeface="Cambria" panose="02040503050406030204"/>
              </a:rPr>
              <a:t>plants.</a:t>
            </a:r>
            <a:endParaRPr sz="2400">
              <a:latin typeface="Cambria" panose="02040503050406030204"/>
              <a:cs typeface="Cambria" panose="02040503050406030204"/>
            </a:endParaRPr>
          </a:p>
          <a:p>
            <a:pPr>
              <a:lnSpc>
                <a:spcPct val="100000"/>
              </a:lnSpc>
              <a:spcBef>
                <a:spcPts val="45"/>
              </a:spcBef>
            </a:pPr>
            <a:endParaRPr sz="3400">
              <a:latin typeface="Cambria" panose="02040503050406030204"/>
              <a:cs typeface="Cambria" panose="02040503050406030204"/>
            </a:endParaRPr>
          </a:p>
          <a:p>
            <a:pPr marL="356870" marR="334010" indent="-344805">
              <a:lnSpc>
                <a:spcPct val="100000"/>
              </a:lnSpc>
              <a:buFont typeface="Wingdings" panose="05000000000000000000"/>
              <a:buChar char=""/>
              <a:tabLst>
                <a:tab pos="357505" algn="l"/>
              </a:tabLst>
            </a:pPr>
            <a:r>
              <a:rPr sz="2400" spc="150" dirty="0">
                <a:latin typeface="Cambria" panose="02040503050406030204"/>
                <a:cs typeface="Cambria" panose="02040503050406030204"/>
              </a:rPr>
              <a:t>Early</a:t>
            </a:r>
            <a:r>
              <a:rPr sz="2400" spc="120" dirty="0">
                <a:latin typeface="Cambria" panose="02040503050406030204"/>
                <a:cs typeface="Cambria" panose="02040503050406030204"/>
              </a:rPr>
              <a:t> </a:t>
            </a:r>
            <a:r>
              <a:rPr sz="2400" spc="50" dirty="0">
                <a:latin typeface="Cambria" panose="02040503050406030204"/>
                <a:cs typeface="Cambria" panose="02040503050406030204"/>
              </a:rPr>
              <a:t>detection</a:t>
            </a:r>
            <a:r>
              <a:rPr sz="2400" spc="120" dirty="0">
                <a:latin typeface="Cambria" panose="02040503050406030204"/>
                <a:cs typeface="Cambria" panose="02040503050406030204"/>
              </a:rPr>
              <a:t> </a:t>
            </a:r>
            <a:r>
              <a:rPr sz="2400" spc="85" dirty="0">
                <a:latin typeface="Cambria" panose="02040503050406030204"/>
                <a:cs typeface="Cambria" panose="02040503050406030204"/>
              </a:rPr>
              <a:t>is</a:t>
            </a:r>
            <a:r>
              <a:rPr sz="2400" spc="140" dirty="0">
                <a:latin typeface="Cambria" panose="02040503050406030204"/>
                <a:cs typeface="Cambria" panose="02040503050406030204"/>
              </a:rPr>
              <a:t> </a:t>
            </a:r>
            <a:r>
              <a:rPr sz="2400" spc="75" dirty="0">
                <a:latin typeface="Cambria" panose="02040503050406030204"/>
                <a:cs typeface="Cambria" panose="02040503050406030204"/>
              </a:rPr>
              <a:t>crucial</a:t>
            </a:r>
            <a:r>
              <a:rPr sz="2400" spc="110" dirty="0">
                <a:latin typeface="Cambria" panose="02040503050406030204"/>
                <a:cs typeface="Cambria" panose="02040503050406030204"/>
              </a:rPr>
              <a:t> </a:t>
            </a:r>
            <a:r>
              <a:rPr sz="2400" spc="20" dirty="0">
                <a:latin typeface="Cambria" panose="02040503050406030204"/>
                <a:cs typeface="Cambria" panose="02040503050406030204"/>
              </a:rPr>
              <a:t>to</a:t>
            </a:r>
            <a:r>
              <a:rPr sz="2400" spc="140" dirty="0">
                <a:latin typeface="Cambria" panose="02040503050406030204"/>
                <a:cs typeface="Cambria" panose="02040503050406030204"/>
              </a:rPr>
              <a:t> </a:t>
            </a:r>
            <a:r>
              <a:rPr sz="2400" spc="65" dirty="0">
                <a:latin typeface="Cambria" panose="02040503050406030204"/>
                <a:cs typeface="Cambria" panose="02040503050406030204"/>
              </a:rPr>
              <a:t>prevent</a:t>
            </a:r>
            <a:r>
              <a:rPr sz="2400" spc="140" dirty="0">
                <a:latin typeface="Cambria" panose="02040503050406030204"/>
                <a:cs typeface="Cambria" panose="02040503050406030204"/>
              </a:rPr>
              <a:t> </a:t>
            </a:r>
            <a:r>
              <a:rPr sz="2400" spc="55" dirty="0">
                <a:latin typeface="Cambria" panose="02040503050406030204"/>
                <a:cs typeface="Cambria" panose="02040503050406030204"/>
              </a:rPr>
              <a:t>widespread</a:t>
            </a:r>
            <a:r>
              <a:rPr sz="2400" spc="110" dirty="0">
                <a:latin typeface="Cambria" panose="02040503050406030204"/>
                <a:cs typeface="Cambria" panose="02040503050406030204"/>
              </a:rPr>
              <a:t> </a:t>
            </a:r>
            <a:r>
              <a:rPr sz="2400" spc="5" dirty="0">
                <a:latin typeface="Cambria" panose="02040503050406030204"/>
                <a:cs typeface="Cambria" panose="02040503050406030204"/>
              </a:rPr>
              <a:t>crop</a:t>
            </a:r>
            <a:r>
              <a:rPr sz="2400" spc="160" dirty="0">
                <a:latin typeface="Cambria" panose="02040503050406030204"/>
                <a:cs typeface="Cambria" panose="02040503050406030204"/>
              </a:rPr>
              <a:t> </a:t>
            </a:r>
            <a:r>
              <a:rPr sz="2400" spc="114" dirty="0">
                <a:latin typeface="Cambria" panose="02040503050406030204"/>
                <a:cs typeface="Cambria" panose="02040503050406030204"/>
              </a:rPr>
              <a:t>damage,</a:t>
            </a:r>
            <a:r>
              <a:rPr sz="2400" spc="105" dirty="0">
                <a:latin typeface="Cambria" panose="02040503050406030204"/>
                <a:cs typeface="Cambria" panose="02040503050406030204"/>
              </a:rPr>
              <a:t> </a:t>
            </a:r>
            <a:r>
              <a:rPr sz="2400" spc="30" dirty="0">
                <a:latin typeface="Cambria" panose="02040503050406030204"/>
                <a:cs typeface="Cambria" panose="02040503050406030204"/>
              </a:rPr>
              <a:t>economic </a:t>
            </a:r>
            <a:r>
              <a:rPr sz="2400" spc="-515" dirty="0">
                <a:latin typeface="Cambria" panose="02040503050406030204"/>
                <a:cs typeface="Cambria" panose="02040503050406030204"/>
              </a:rPr>
              <a:t> </a:t>
            </a:r>
            <a:r>
              <a:rPr sz="2400" spc="65" dirty="0">
                <a:latin typeface="Cambria" panose="02040503050406030204"/>
                <a:cs typeface="Cambria" panose="02040503050406030204"/>
              </a:rPr>
              <a:t>losses,</a:t>
            </a:r>
            <a:r>
              <a:rPr sz="2400" spc="130" dirty="0">
                <a:latin typeface="Cambria" panose="02040503050406030204"/>
                <a:cs typeface="Cambria" panose="02040503050406030204"/>
              </a:rPr>
              <a:t> </a:t>
            </a:r>
            <a:r>
              <a:rPr sz="2400" spc="110" dirty="0">
                <a:latin typeface="Cambria" panose="02040503050406030204"/>
                <a:cs typeface="Cambria" panose="02040503050406030204"/>
              </a:rPr>
              <a:t>and</a:t>
            </a:r>
            <a:r>
              <a:rPr sz="2400" spc="105" dirty="0">
                <a:latin typeface="Cambria" panose="02040503050406030204"/>
                <a:cs typeface="Cambria" panose="02040503050406030204"/>
              </a:rPr>
              <a:t> </a:t>
            </a:r>
            <a:r>
              <a:rPr sz="2400" spc="-10" dirty="0">
                <a:latin typeface="Cambria" panose="02040503050406030204"/>
                <a:cs typeface="Cambria" panose="02040503050406030204"/>
              </a:rPr>
              <a:t>food</a:t>
            </a:r>
            <a:r>
              <a:rPr sz="2400" spc="120" dirty="0">
                <a:latin typeface="Cambria" panose="02040503050406030204"/>
                <a:cs typeface="Cambria" panose="02040503050406030204"/>
              </a:rPr>
              <a:t> </a:t>
            </a:r>
            <a:r>
              <a:rPr sz="2400" spc="85" dirty="0">
                <a:latin typeface="Cambria" panose="02040503050406030204"/>
                <a:cs typeface="Cambria" panose="02040503050406030204"/>
              </a:rPr>
              <a:t>shortages.</a:t>
            </a:r>
            <a:endParaRPr sz="2400">
              <a:latin typeface="Cambria" panose="02040503050406030204"/>
              <a:cs typeface="Cambria" panose="02040503050406030204"/>
            </a:endParaRPr>
          </a:p>
          <a:p>
            <a:pPr>
              <a:lnSpc>
                <a:spcPct val="100000"/>
              </a:lnSpc>
              <a:spcBef>
                <a:spcPts val="50"/>
              </a:spcBef>
              <a:buFont typeface="Wingdings" panose="05000000000000000000"/>
              <a:buChar char=""/>
            </a:pPr>
            <a:endParaRPr sz="3400">
              <a:latin typeface="Cambria" panose="02040503050406030204"/>
              <a:cs typeface="Cambria" panose="02040503050406030204"/>
            </a:endParaRPr>
          </a:p>
          <a:p>
            <a:pPr marL="356870" marR="5080" indent="-344805">
              <a:lnSpc>
                <a:spcPct val="100000"/>
              </a:lnSpc>
              <a:buFont typeface="Wingdings" panose="05000000000000000000"/>
              <a:buChar char=""/>
              <a:tabLst>
                <a:tab pos="357505" algn="l"/>
              </a:tabLst>
            </a:pPr>
            <a:r>
              <a:rPr sz="2400" spc="50" dirty="0">
                <a:latin typeface="Cambria" panose="02040503050406030204"/>
                <a:cs typeface="Cambria" panose="02040503050406030204"/>
              </a:rPr>
              <a:t>Technological</a:t>
            </a:r>
            <a:r>
              <a:rPr sz="2400" spc="80" dirty="0">
                <a:latin typeface="Cambria" panose="02040503050406030204"/>
                <a:cs typeface="Cambria" panose="02040503050406030204"/>
              </a:rPr>
              <a:t> </a:t>
            </a:r>
            <a:r>
              <a:rPr sz="2400" spc="90" dirty="0">
                <a:latin typeface="Cambria" panose="02040503050406030204"/>
                <a:cs typeface="Cambria" panose="02040503050406030204"/>
              </a:rPr>
              <a:t>advancements</a:t>
            </a:r>
            <a:r>
              <a:rPr sz="2400" spc="114" dirty="0">
                <a:latin typeface="Cambria" panose="02040503050406030204"/>
                <a:cs typeface="Cambria" panose="02040503050406030204"/>
              </a:rPr>
              <a:t> </a:t>
            </a:r>
            <a:r>
              <a:rPr sz="2400" spc="100" dirty="0">
                <a:latin typeface="Cambria" panose="02040503050406030204"/>
                <a:cs typeface="Cambria" panose="02040503050406030204"/>
              </a:rPr>
              <a:t>have</a:t>
            </a:r>
            <a:r>
              <a:rPr sz="2400" spc="120" dirty="0">
                <a:latin typeface="Cambria" panose="02040503050406030204"/>
                <a:cs typeface="Cambria" panose="02040503050406030204"/>
              </a:rPr>
              <a:t> </a:t>
            </a:r>
            <a:r>
              <a:rPr sz="2400" spc="60" dirty="0">
                <a:latin typeface="Cambria" panose="02040503050406030204"/>
                <a:cs typeface="Cambria" panose="02040503050406030204"/>
              </a:rPr>
              <a:t>revolutionized</a:t>
            </a:r>
            <a:r>
              <a:rPr sz="2400" spc="80" dirty="0">
                <a:latin typeface="Cambria" panose="02040503050406030204"/>
                <a:cs typeface="Cambria" panose="02040503050406030204"/>
              </a:rPr>
              <a:t> </a:t>
            </a:r>
            <a:r>
              <a:rPr sz="2400" spc="90" dirty="0">
                <a:latin typeface="Cambria" panose="02040503050406030204"/>
                <a:cs typeface="Cambria" panose="02040503050406030204"/>
              </a:rPr>
              <a:t>the</a:t>
            </a:r>
            <a:r>
              <a:rPr sz="2400" spc="120" dirty="0">
                <a:latin typeface="Cambria" panose="02040503050406030204"/>
                <a:cs typeface="Cambria" panose="02040503050406030204"/>
              </a:rPr>
              <a:t> </a:t>
            </a:r>
            <a:r>
              <a:rPr sz="2400" spc="70" dirty="0">
                <a:latin typeface="Cambria" panose="02040503050406030204"/>
                <a:cs typeface="Cambria" panose="02040503050406030204"/>
              </a:rPr>
              <a:t>field</a:t>
            </a:r>
            <a:r>
              <a:rPr sz="2400" spc="110" dirty="0">
                <a:latin typeface="Cambria" panose="02040503050406030204"/>
                <a:cs typeface="Cambria" panose="02040503050406030204"/>
              </a:rPr>
              <a:t> </a:t>
            </a:r>
            <a:r>
              <a:rPr sz="2400" spc="-5" dirty="0">
                <a:latin typeface="Cambria" panose="02040503050406030204"/>
                <a:cs typeface="Cambria" panose="02040503050406030204"/>
              </a:rPr>
              <a:t>of</a:t>
            </a:r>
            <a:r>
              <a:rPr sz="2400" spc="135" dirty="0">
                <a:latin typeface="Cambria" panose="02040503050406030204"/>
                <a:cs typeface="Cambria" panose="02040503050406030204"/>
              </a:rPr>
              <a:t> </a:t>
            </a:r>
            <a:r>
              <a:rPr sz="2400" spc="110" dirty="0">
                <a:latin typeface="Cambria" panose="02040503050406030204"/>
                <a:cs typeface="Cambria" panose="02040503050406030204"/>
              </a:rPr>
              <a:t>plant</a:t>
            </a:r>
            <a:r>
              <a:rPr sz="2400" spc="125" dirty="0">
                <a:latin typeface="Cambria" panose="02040503050406030204"/>
                <a:cs typeface="Cambria" panose="02040503050406030204"/>
              </a:rPr>
              <a:t> </a:t>
            </a:r>
            <a:r>
              <a:rPr sz="2400" spc="70" dirty="0">
                <a:latin typeface="Cambria" panose="02040503050406030204"/>
                <a:cs typeface="Cambria" panose="02040503050406030204"/>
              </a:rPr>
              <a:t>disease </a:t>
            </a:r>
            <a:r>
              <a:rPr sz="2400" spc="-515" dirty="0">
                <a:latin typeface="Cambria" panose="02040503050406030204"/>
                <a:cs typeface="Cambria" panose="02040503050406030204"/>
              </a:rPr>
              <a:t> </a:t>
            </a:r>
            <a:r>
              <a:rPr sz="2400" spc="65" dirty="0">
                <a:latin typeface="Cambria" panose="02040503050406030204"/>
                <a:cs typeface="Cambria" panose="02040503050406030204"/>
              </a:rPr>
              <a:t>detection.</a:t>
            </a:r>
            <a:endParaRPr sz="2400">
              <a:latin typeface="Cambria" panose="02040503050406030204"/>
              <a:cs typeface="Cambria" panose="02040503050406030204"/>
            </a:endParaRPr>
          </a:p>
          <a:p>
            <a:pPr>
              <a:lnSpc>
                <a:spcPct val="100000"/>
              </a:lnSpc>
              <a:spcBef>
                <a:spcPts val="50"/>
              </a:spcBef>
              <a:buFont typeface="Wingdings" panose="05000000000000000000"/>
              <a:buChar char=""/>
            </a:pPr>
            <a:endParaRPr sz="3400">
              <a:latin typeface="Cambria" panose="02040503050406030204"/>
              <a:cs typeface="Cambria" panose="02040503050406030204"/>
            </a:endParaRPr>
          </a:p>
          <a:p>
            <a:pPr marL="356870" marR="190500" indent="-344805">
              <a:lnSpc>
                <a:spcPct val="100000"/>
              </a:lnSpc>
              <a:spcBef>
                <a:spcPts val="5"/>
              </a:spcBef>
              <a:buFont typeface="Wingdings" panose="05000000000000000000"/>
              <a:buChar char=""/>
              <a:tabLst>
                <a:tab pos="357505" algn="l"/>
              </a:tabLst>
            </a:pPr>
            <a:r>
              <a:rPr sz="2400" spc="114" dirty="0">
                <a:latin typeface="Cambria" panose="02040503050406030204"/>
                <a:cs typeface="Cambria" panose="02040503050406030204"/>
              </a:rPr>
              <a:t>The </a:t>
            </a:r>
            <a:r>
              <a:rPr sz="2400" spc="80" dirty="0">
                <a:latin typeface="Cambria" panose="02040503050406030204"/>
                <a:cs typeface="Cambria" panose="02040503050406030204"/>
              </a:rPr>
              <a:t>systems</a:t>
            </a:r>
            <a:r>
              <a:rPr sz="2400" spc="165" dirty="0">
                <a:latin typeface="Cambria" panose="02040503050406030204"/>
                <a:cs typeface="Cambria" panose="02040503050406030204"/>
              </a:rPr>
              <a:t> </a:t>
            </a:r>
            <a:r>
              <a:rPr sz="2400" spc="50" dirty="0">
                <a:latin typeface="Cambria" panose="02040503050406030204"/>
                <a:cs typeface="Cambria" panose="02040503050406030204"/>
              </a:rPr>
              <a:t>equipped</a:t>
            </a:r>
            <a:r>
              <a:rPr sz="2400" spc="105" dirty="0">
                <a:latin typeface="Cambria" panose="02040503050406030204"/>
                <a:cs typeface="Cambria" panose="02040503050406030204"/>
              </a:rPr>
              <a:t> </a:t>
            </a:r>
            <a:r>
              <a:rPr sz="2400" spc="90" dirty="0">
                <a:latin typeface="Cambria" panose="02040503050406030204"/>
                <a:cs typeface="Cambria" panose="02040503050406030204"/>
              </a:rPr>
              <a:t>with</a:t>
            </a:r>
            <a:r>
              <a:rPr sz="2400" spc="120" dirty="0">
                <a:latin typeface="Cambria" panose="02040503050406030204"/>
                <a:cs typeface="Cambria" panose="02040503050406030204"/>
              </a:rPr>
              <a:t> </a:t>
            </a:r>
            <a:r>
              <a:rPr sz="2400" spc="95" dirty="0">
                <a:latin typeface="Cambria" panose="02040503050406030204"/>
                <a:cs typeface="Cambria" panose="02040503050406030204"/>
              </a:rPr>
              <a:t>machine</a:t>
            </a:r>
            <a:r>
              <a:rPr sz="2400" spc="90" dirty="0">
                <a:latin typeface="Cambria" panose="02040503050406030204"/>
                <a:cs typeface="Cambria" panose="02040503050406030204"/>
              </a:rPr>
              <a:t> </a:t>
            </a:r>
            <a:r>
              <a:rPr sz="2400" spc="100" dirty="0">
                <a:latin typeface="Cambria" panose="02040503050406030204"/>
                <a:cs typeface="Cambria" panose="02040503050406030204"/>
              </a:rPr>
              <a:t>learning</a:t>
            </a:r>
            <a:r>
              <a:rPr sz="2400" spc="105" dirty="0">
                <a:latin typeface="Cambria" panose="02040503050406030204"/>
                <a:cs typeface="Cambria" panose="02040503050406030204"/>
              </a:rPr>
              <a:t> </a:t>
            </a:r>
            <a:r>
              <a:rPr sz="2400" spc="90" dirty="0">
                <a:latin typeface="Cambria" panose="02040503050406030204"/>
                <a:cs typeface="Cambria" panose="02040503050406030204"/>
              </a:rPr>
              <a:t>algorithms </a:t>
            </a:r>
            <a:r>
              <a:rPr sz="2400" spc="110" dirty="0">
                <a:latin typeface="Cambria" panose="02040503050406030204"/>
                <a:cs typeface="Cambria" panose="02040503050406030204"/>
              </a:rPr>
              <a:t>and</a:t>
            </a:r>
            <a:r>
              <a:rPr sz="2400" spc="125" dirty="0">
                <a:latin typeface="Cambria" panose="02040503050406030204"/>
                <a:cs typeface="Cambria" panose="02040503050406030204"/>
              </a:rPr>
              <a:t> </a:t>
            </a:r>
            <a:r>
              <a:rPr sz="2400" spc="105" dirty="0">
                <a:latin typeface="Cambria" panose="02040503050406030204"/>
                <a:cs typeface="Cambria" panose="02040503050406030204"/>
              </a:rPr>
              <a:t>image </a:t>
            </a:r>
            <a:r>
              <a:rPr sz="2400" spc="110" dirty="0">
                <a:latin typeface="Cambria" panose="02040503050406030204"/>
                <a:cs typeface="Cambria" panose="02040503050406030204"/>
              </a:rPr>
              <a:t> </a:t>
            </a:r>
            <a:r>
              <a:rPr sz="2400" spc="50" dirty="0">
                <a:latin typeface="Cambria" panose="02040503050406030204"/>
                <a:cs typeface="Cambria" panose="02040503050406030204"/>
              </a:rPr>
              <a:t>processing</a:t>
            </a:r>
            <a:r>
              <a:rPr sz="2400" spc="145" dirty="0">
                <a:latin typeface="Cambria" panose="02040503050406030204"/>
                <a:cs typeface="Cambria" panose="02040503050406030204"/>
              </a:rPr>
              <a:t> </a:t>
            </a:r>
            <a:r>
              <a:rPr sz="2400" spc="75" dirty="0">
                <a:latin typeface="Cambria" panose="02040503050406030204"/>
                <a:cs typeface="Cambria" panose="02040503050406030204"/>
              </a:rPr>
              <a:t>techniques</a:t>
            </a:r>
            <a:r>
              <a:rPr sz="2400" spc="110" dirty="0">
                <a:latin typeface="Cambria" panose="02040503050406030204"/>
                <a:cs typeface="Cambria" panose="02040503050406030204"/>
              </a:rPr>
              <a:t> </a:t>
            </a:r>
            <a:r>
              <a:rPr sz="2400" spc="95" dirty="0">
                <a:latin typeface="Cambria" panose="02040503050406030204"/>
                <a:cs typeface="Cambria" panose="02040503050406030204"/>
              </a:rPr>
              <a:t>can</a:t>
            </a:r>
            <a:r>
              <a:rPr sz="2400" spc="145" dirty="0">
                <a:latin typeface="Cambria" panose="02040503050406030204"/>
                <a:cs typeface="Cambria" panose="02040503050406030204"/>
              </a:rPr>
              <a:t> </a:t>
            </a:r>
            <a:r>
              <a:rPr sz="2400" spc="75" dirty="0">
                <a:latin typeface="Cambria" panose="02040503050406030204"/>
                <a:cs typeface="Cambria" panose="02040503050406030204"/>
              </a:rPr>
              <a:t>swiftly</a:t>
            </a:r>
            <a:r>
              <a:rPr sz="2400" spc="110" dirty="0">
                <a:latin typeface="Cambria" panose="02040503050406030204"/>
                <a:cs typeface="Cambria" panose="02040503050406030204"/>
              </a:rPr>
              <a:t> </a:t>
            </a:r>
            <a:r>
              <a:rPr sz="2400" spc="105" dirty="0">
                <a:latin typeface="Cambria" panose="02040503050406030204"/>
                <a:cs typeface="Cambria" panose="02040503050406030204"/>
              </a:rPr>
              <a:t>analyze</a:t>
            </a:r>
            <a:r>
              <a:rPr sz="2400" spc="100" dirty="0">
                <a:latin typeface="Cambria" panose="02040503050406030204"/>
                <a:cs typeface="Cambria" panose="02040503050406030204"/>
              </a:rPr>
              <a:t> </a:t>
            </a:r>
            <a:r>
              <a:rPr sz="2400" spc="90" dirty="0">
                <a:latin typeface="Cambria" panose="02040503050406030204"/>
                <a:cs typeface="Cambria" panose="02040503050406030204"/>
              </a:rPr>
              <a:t>large</a:t>
            </a:r>
            <a:r>
              <a:rPr sz="2400" spc="105" dirty="0">
                <a:latin typeface="Cambria" panose="02040503050406030204"/>
                <a:cs typeface="Cambria" panose="02040503050406030204"/>
              </a:rPr>
              <a:t> </a:t>
            </a:r>
            <a:r>
              <a:rPr sz="2400" spc="95" dirty="0">
                <a:latin typeface="Cambria" panose="02040503050406030204"/>
                <a:cs typeface="Cambria" panose="02040503050406030204"/>
              </a:rPr>
              <a:t>datasets</a:t>
            </a:r>
            <a:r>
              <a:rPr sz="2400" spc="140" dirty="0">
                <a:latin typeface="Cambria" panose="02040503050406030204"/>
                <a:cs typeface="Cambria" panose="02040503050406030204"/>
              </a:rPr>
              <a:t> </a:t>
            </a:r>
            <a:r>
              <a:rPr sz="2400" dirty="0">
                <a:latin typeface="Cambria" panose="02040503050406030204"/>
                <a:cs typeface="Cambria" panose="02040503050406030204"/>
              </a:rPr>
              <a:t>of</a:t>
            </a:r>
            <a:r>
              <a:rPr sz="2400" spc="140" dirty="0">
                <a:latin typeface="Cambria" panose="02040503050406030204"/>
                <a:cs typeface="Cambria" panose="02040503050406030204"/>
              </a:rPr>
              <a:t> </a:t>
            </a:r>
            <a:r>
              <a:rPr sz="2400" spc="110" dirty="0">
                <a:latin typeface="Cambria" panose="02040503050406030204"/>
                <a:cs typeface="Cambria" panose="02040503050406030204"/>
              </a:rPr>
              <a:t>plant</a:t>
            </a:r>
            <a:r>
              <a:rPr sz="2400" spc="120" dirty="0">
                <a:latin typeface="Cambria" panose="02040503050406030204"/>
                <a:cs typeface="Cambria" panose="02040503050406030204"/>
              </a:rPr>
              <a:t> </a:t>
            </a:r>
            <a:r>
              <a:rPr sz="2400" spc="95" dirty="0">
                <a:latin typeface="Cambria" panose="02040503050406030204"/>
                <a:cs typeface="Cambria" panose="02040503050406030204"/>
              </a:rPr>
              <a:t>images </a:t>
            </a:r>
            <a:r>
              <a:rPr sz="2400" spc="-509" dirty="0">
                <a:latin typeface="Cambria" panose="02040503050406030204"/>
                <a:cs typeface="Cambria" panose="02040503050406030204"/>
              </a:rPr>
              <a:t> </a:t>
            </a:r>
            <a:r>
              <a:rPr sz="2400" spc="110" dirty="0">
                <a:latin typeface="Cambria" panose="02040503050406030204"/>
                <a:cs typeface="Cambria" panose="02040503050406030204"/>
              </a:rPr>
              <a:t>and</a:t>
            </a:r>
            <a:r>
              <a:rPr sz="2400" spc="120" dirty="0">
                <a:latin typeface="Cambria" panose="02040503050406030204"/>
                <a:cs typeface="Cambria" panose="02040503050406030204"/>
              </a:rPr>
              <a:t> </a:t>
            </a:r>
            <a:r>
              <a:rPr sz="2400" spc="85" dirty="0">
                <a:latin typeface="Cambria" panose="02040503050406030204"/>
                <a:cs typeface="Cambria" panose="02040503050406030204"/>
              </a:rPr>
              <a:t>accurately</a:t>
            </a:r>
            <a:r>
              <a:rPr sz="2400" spc="100" dirty="0">
                <a:latin typeface="Cambria" panose="02040503050406030204"/>
                <a:cs typeface="Cambria" panose="02040503050406030204"/>
              </a:rPr>
              <a:t> </a:t>
            </a:r>
            <a:r>
              <a:rPr sz="2400" spc="80" dirty="0">
                <a:latin typeface="Cambria" panose="02040503050406030204"/>
                <a:cs typeface="Cambria" panose="02040503050406030204"/>
              </a:rPr>
              <a:t>identify</a:t>
            </a:r>
            <a:r>
              <a:rPr sz="2400" spc="114" dirty="0">
                <a:latin typeface="Cambria" panose="02040503050406030204"/>
                <a:cs typeface="Cambria" panose="02040503050406030204"/>
              </a:rPr>
              <a:t> </a:t>
            </a:r>
            <a:r>
              <a:rPr sz="2400" spc="70" dirty="0">
                <a:latin typeface="Cambria" panose="02040503050406030204"/>
                <a:cs typeface="Cambria" panose="02040503050406030204"/>
              </a:rPr>
              <a:t>symptoms</a:t>
            </a:r>
            <a:r>
              <a:rPr sz="2400" spc="135" dirty="0">
                <a:latin typeface="Cambria" panose="02040503050406030204"/>
                <a:cs typeface="Cambria" panose="02040503050406030204"/>
              </a:rPr>
              <a:t> </a:t>
            </a:r>
            <a:r>
              <a:rPr sz="2400" spc="-5" dirty="0">
                <a:latin typeface="Cambria" panose="02040503050406030204"/>
                <a:cs typeface="Cambria" panose="02040503050406030204"/>
              </a:rPr>
              <a:t>of</a:t>
            </a:r>
            <a:r>
              <a:rPr sz="2400" spc="135" dirty="0">
                <a:latin typeface="Cambria" panose="02040503050406030204"/>
                <a:cs typeface="Cambria" panose="02040503050406030204"/>
              </a:rPr>
              <a:t> </a:t>
            </a:r>
            <a:r>
              <a:rPr sz="2400" spc="80" dirty="0">
                <a:latin typeface="Cambria" panose="02040503050406030204"/>
                <a:cs typeface="Cambria" panose="02040503050406030204"/>
              </a:rPr>
              <a:t>diseases.</a:t>
            </a:r>
            <a:endParaRPr sz="2400">
              <a:latin typeface="Cambria" panose="02040503050406030204"/>
              <a:cs typeface="Cambria" panose="02040503050406030204"/>
            </a:endParaRPr>
          </a:p>
        </p:txBody>
      </p:sp>
      <p:sp>
        <p:nvSpPr>
          <p:cNvPr id="4" name="object 4"/>
          <p:cNvSpPr txBox="1"/>
          <p:nvPr/>
        </p:nvSpPr>
        <p:spPr>
          <a:xfrm>
            <a:off x="11382502" y="6277762"/>
            <a:ext cx="124460" cy="238125"/>
          </a:xfrm>
          <a:prstGeom prst="rect">
            <a:avLst/>
          </a:prstGeom>
        </p:spPr>
        <p:txBody>
          <a:bodyPr vert="horz" wrap="square" lIns="0" tIns="12065" rIns="0" bIns="0" rtlCol="0">
            <a:spAutoFit/>
          </a:bodyPr>
          <a:lstStyle/>
          <a:p>
            <a:pPr marL="12700">
              <a:lnSpc>
                <a:spcPct val="100000"/>
              </a:lnSpc>
              <a:spcBef>
                <a:spcPts val="95"/>
              </a:spcBef>
            </a:pPr>
            <a:r>
              <a:rPr sz="1400" spc="-5" dirty="0">
                <a:latin typeface="Arial MT"/>
                <a:cs typeface="Arial MT"/>
              </a:rPr>
              <a:t>4</a:t>
            </a:r>
            <a:endParaRPr sz="1400">
              <a:latin typeface="Arial MT"/>
              <a:cs typeface="Arial MT"/>
            </a:endParaRPr>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179705"/>
            <a:ext cx="9516745" cy="566420"/>
          </a:xfrm>
          <a:prstGeom prst="rect">
            <a:avLst/>
          </a:prstGeom>
        </p:spPr>
        <p:txBody>
          <a:bodyPr vert="horz" wrap="square" lIns="0" tIns="12700" rIns="0" bIns="0" rtlCol="0">
            <a:spAutoFit/>
          </a:bodyPr>
          <a:lstStyle/>
          <a:p>
            <a:pPr marL="12700" algn="dist">
              <a:lnSpc>
                <a:spcPct val="100000"/>
              </a:lnSpc>
              <a:spcBef>
                <a:spcPts val="100"/>
              </a:spcBef>
            </a:pPr>
            <a:r>
              <a:rPr sz="3200" b="1" i="0" u="sng" spc="-765" dirty="0">
                <a:latin typeface="Times New Roman" panose="02020603050405020304" charset="0"/>
                <a:cs typeface="Times New Roman" panose="02020603050405020304" charset="0"/>
                <a:sym typeface="+mn-ea"/>
              </a:rPr>
              <a:t>SOFTWARE</a:t>
            </a:r>
            <a:r>
              <a:rPr sz="3200" b="1" i="0" u="sng" spc="-85" dirty="0">
                <a:latin typeface="Times New Roman" panose="02020603050405020304" charset="0"/>
                <a:cs typeface="Times New Roman" panose="02020603050405020304" charset="0"/>
                <a:sym typeface="+mn-ea"/>
              </a:rPr>
              <a:t> </a:t>
            </a:r>
            <a:r>
              <a:rPr sz="3600" b="1" i="0" u="sng" spc="-655" dirty="0">
                <a:latin typeface="Times New Roman" panose="02020603050405020304" charset="0"/>
                <a:cs typeface="Times New Roman" panose="02020603050405020304" charset="0"/>
                <a:sym typeface="+mn-ea"/>
              </a:rPr>
              <a:t>REQUIREMENTS</a:t>
            </a:r>
            <a:r>
              <a:rPr sz="3600" b="1" i="0" u="sng" spc="-70" dirty="0">
                <a:latin typeface="Times New Roman" panose="02020603050405020304" charset="0"/>
                <a:cs typeface="Times New Roman" panose="02020603050405020304" charset="0"/>
                <a:sym typeface="+mn-ea"/>
              </a:rPr>
              <a:t> </a:t>
            </a:r>
            <a:r>
              <a:rPr sz="3600" b="1" i="0" u="sng" spc="-570" dirty="0">
                <a:latin typeface="Times New Roman" panose="02020603050405020304" charset="0"/>
                <a:cs typeface="Times New Roman" panose="02020603050405020304" charset="0"/>
                <a:sym typeface="+mn-ea"/>
              </a:rPr>
              <a:t>SPECIFICATION</a:t>
            </a:r>
            <a:endParaRPr sz="3600" b="1" u="sng" dirty="0">
              <a:latin typeface="Times New Roman" panose="02020603050405020304" charset="0"/>
              <a:cs typeface="Times New Roman" panose="02020603050405020304" charset="0"/>
            </a:endParaRPr>
          </a:p>
        </p:txBody>
      </p:sp>
      <p:sp>
        <p:nvSpPr>
          <p:cNvPr id="3" name="object 3"/>
          <p:cNvSpPr txBox="1"/>
          <p:nvPr/>
        </p:nvSpPr>
        <p:spPr>
          <a:xfrm>
            <a:off x="688644" y="1286078"/>
            <a:ext cx="6256020" cy="2710815"/>
          </a:xfrm>
          <a:prstGeom prst="rect">
            <a:avLst/>
          </a:prstGeom>
        </p:spPr>
        <p:txBody>
          <a:bodyPr vert="horz" wrap="square" lIns="0" tIns="12065" rIns="0" bIns="0" rtlCol="0">
            <a:spAutoFit/>
          </a:bodyPr>
          <a:lstStyle/>
          <a:p>
            <a:pPr marL="356870" indent="-344805">
              <a:lnSpc>
                <a:spcPct val="100000"/>
              </a:lnSpc>
              <a:spcBef>
                <a:spcPts val="95"/>
              </a:spcBef>
              <a:buFont typeface="Arial MT"/>
              <a:buChar char="•"/>
              <a:tabLst>
                <a:tab pos="356870" algn="l"/>
                <a:tab pos="357505" algn="l"/>
              </a:tabLst>
            </a:pPr>
            <a:r>
              <a:rPr sz="3200" b="1" i="1" u="heavy" spc="-10" dirty="0">
                <a:uFill>
                  <a:solidFill>
                    <a:srgbClr val="000000"/>
                  </a:solidFill>
                </a:uFill>
                <a:latin typeface="Arial" panose="020B0604020202020204"/>
                <a:cs typeface="Arial" panose="020B0604020202020204"/>
              </a:rPr>
              <a:t>Software</a:t>
            </a:r>
            <a:r>
              <a:rPr sz="3200" b="1" i="1" u="heavy" spc="-20" dirty="0">
                <a:uFill>
                  <a:solidFill>
                    <a:srgbClr val="000000"/>
                  </a:solidFill>
                </a:uFill>
                <a:latin typeface="Arial" panose="020B0604020202020204"/>
                <a:cs typeface="Arial" panose="020B0604020202020204"/>
              </a:rPr>
              <a:t> </a:t>
            </a:r>
            <a:r>
              <a:rPr sz="3200" b="1" i="1" u="heavy" spc="-5" dirty="0">
                <a:uFill>
                  <a:solidFill>
                    <a:srgbClr val="000000"/>
                  </a:solidFill>
                </a:uFill>
                <a:latin typeface="Arial" panose="020B0604020202020204"/>
                <a:cs typeface="Arial" panose="020B0604020202020204"/>
              </a:rPr>
              <a:t>:</a:t>
            </a:r>
            <a:endParaRPr sz="3200" dirty="0">
              <a:latin typeface="Arial" panose="020B0604020202020204"/>
              <a:cs typeface="Arial" panose="020B0604020202020204"/>
            </a:endParaRPr>
          </a:p>
          <a:p>
            <a:pPr>
              <a:lnSpc>
                <a:spcPct val="100000"/>
              </a:lnSpc>
              <a:spcBef>
                <a:spcPts val="5"/>
              </a:spcBef>
            </a:pPr>
            <a:endParaRPr sz="4350" dirty="0">
              <a:latin typeface="Arial" panose="020B0604020202020204"/>
              <a:cs typeface="Arial" panose="020B0604020202020204"/>
            </a:endParaRPr>
          </a:p>
          <a:p>
            <a:pPr marL="393700" marR="5080" indent="51435">
              <a:lnSpc>
                <a:spcPct val="123000"/>
              </a:lnSpc>
              <a:tabLst>
                <a:tab pos="2100580" algn="l"/>
              </a:tabLst>
            </a:pPr>
            <a:r>
              <a:rPr sz="2800" dirty="0">
                <a:latin typeface="Microsoft Sans Serif" panose="020B0604020202020204"/>
                <a:cs typeface="Microsoft Sans Serif" panose="020B0604020202020204"/>
              </a:rPr>
              <a:t>FrontEnd	</a:t>
            </a:r>
            <a:r>
              <a:rPr sz="2800" spc="5" dirty="0">
                <a:latin typeface="Microsoft Sans Serif" panose="020B0604020202020204"/>
                <a:cs typeface="Microsoft Sans Serif" panose="020B0604020202020204"/>
              </a:rPr>
              <a:t>: </a:t>
            </a:r>
            <a:r>
              <a:rPr sz="2800" spc="-10" dirty="0">
                <a:latin typeface="Microsoft Sans Serif" panose="020B0604020202020204"/>
                <a:cs typeface="Microsoft Sans Serif" panose="020B0604020202020204"/>
              </a:rPr>
              <a:t>HTML </a:t>
            </a:r>
            <a:r>
              <a:rPr sz="2800" spc="5"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CSS </a:t>
            </a:r>
            <a:r>
              <a:rPr sz="2800" spc="5"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JavaScript </a:t>
            </a:r>
            <a:r>
              <a:rPr sz="2800" spc="-730"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BackEnd	:</a:t>
            </a:r>
            <a:r>
              <a:rPr sz="2800" spc="-35"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Python</a:t>
            </a:r>
            <a:endParaRPr sz="2800" dirty="0">
              <a:latin typeface="Microsoft Sans Serif" panose="020B0604020202020204"/>
              <a:cs typeface="Microsoft Sans Serif" panose="020B0604020202020204"/>
            </a:endParaRPr>
          </a:p>
          <a:p>
            <a:pPr marL="393700">
              <a:lnSpc>
                <a:spcPct val="100000"/>
              </a:lnSpc>
              <a:spcBef>
                <a:spcPts val="675"/>
              </a:spcBef>
            </a:pPr>
            <a:r>
              <a:rPr sz="2800" dirty="0">
                <a:latin typeface="Microsoft Sans Serif" panose="020B0604020202020204"/>
                <a:cs typeface="Microsoft Sans Serif" panose="020B0604020202020204"/>
              </a:rPr>
              <a:t>IDE         </a:t>
            </a:r>
            <a:r>
              <a:rPr sz="2800" spc="35"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a:t>
            </a:r>
            <a:r>
              <a:rPr sz="2800" spc="-55"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VSCode</a:t>
            </a:r>
            <a:endParaRPr sz="2800" dirty="0">
              <a:latin typeface="Microsoft Sans Serif" panose="020B0604020202020204"/>
              <a:cs typeface="Microsoft Sans Serif" panose="020B0604020202020204"/>
            </a:endParaRPr>
          </a:p>
        </p:txBody>
      </p:sp>
      <p:sp>
        <p:nvSpPr>
          <p:cNvPr id="4" name="object 4"/>
          <p:cNvSpPr txBox="1"/>
          <p:nvPr/>
        </p:nvSpPr>
        <p:spPr>
          <a:xfrm>
            <a:off x="688896" y="4086782"/>
            <a:ext cx="5839460" cy="2291715"/>
          </a:xfrm>
          <a:prstGeom prst="rect">
            <a:avLst/>
          </a:prstGeom>
        </p:spPr>
        <p:txBody>
          <a:bodyPr vert="horz" wrap="square" lIns="0" tIns="178435" rIns="0" bIns="0" rtlCol="0">
            <a:spAutoFit/>
          </a:bodyPr>
          <a:lstStyle/>
          <a:p>
            <a:pPr marL="356870" indent="-344805">
              <a:lnSpc>
                <a:spcPct val="100000"/>
              </a:lnSpc>
              <a:spcBef>
                <a:spcPts val="1405"/>
              </a:spcBef>
              <a:buFont typeface="Arial MT"/>
              <a:buChar char="•"/>
              <a:tabLst>
                <a:tab pos="356870" algn="l"/>
                <a:tab pos="357505" algn="l"/>
              </a:tabLst>
            </a:pPr>
            <a:r>
              <a:rPr sz="3200" b="1" i="1" u="heavy" spc="-10" dirty="0">
                <a:uFill>
                  <a:solidFill>
                    <a:srgbClr val="000000"/>
                  </a:solidFill>
                </a:uFill>
                <a:latin typeface="Arial" panose="020B0604020202020204"/>
                <a:cs typeface="Arial" panose="020B0604020202020204"/>
              </a:rPr>
              <a:t>Hardware </a:t>
            </a:r>
            <a:r>
              <a:rPr sz="3200" b="1" i="1" u="heavy" spc="-5" dirty="0">
                <a:uFill>
                  <a:solidFill>
                    <a:srgbClr val="000000"/>
                  </a:solidFill>
                </a:uFill>
                <a:latin typeface="Arial" panose="020B0604020202020204"/>
                <a:cs typeface="Arial" panose="020B0604020202020204"/>
              </a:rPr>
              <a:t>:</a:t>
            </a:r>
            <a:endParaRPr sz="3200" dirty="0">
              <a:latin typeface="Arial" panose="020B0604020202020204"/>
              <a:cs typeface="Arial" panose="020B0604020202020204"/>
            </a:endParaRPr>
          </a:p>
          <a:p>
            <a:pPr marL="585470" marR="5080" indent="-33655">
              <a:lnSpc>
                <a:spcPct val="123000"/>
              </a:lnSpc>
              <a:spcBef>
                <a:spcPts val="400"/>
              </a:spcBef>
            </a:pPr>
            <a:r>
              <a:rPr sz="2800" spc="-5" dirty="0">
                <a:latin typeface="Microsoft Sans Serif" panose="020B0604020202020204"/>
                <a:cs typeface="Microsoft Sans Serif" panose="020B0604020202020204"/>
              </a:rPr>
              <a:t>CPU</a:t>
            </a:r>
            <a:r>
              <a:rPr sz="2800" spc="980"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 Intel core 3 Quad </a:t>
            </a:r>
            <a:r>
              <a:rPr sz="2800" spc="-10" dirty="0">
                <a:latin typeface="Microsoft Sans Serif" panose="020B0604020202020204"/>
                <a:cs typeface="Microsoft Sans Serif" panose="020B0604020202020204"/>
              </a:rPr>
              <a:t>CPU </a:t>
            </a:r>
            <a:r>
              <a:rPr sz="2800" spc="-5" dirty="0">
                <a:latin typeface="Microsoft Sans Serif" panose="020B0604020202020204"/>
                <a:cs typeface="Microsoft Sans Serif" panose="020B0604020202020204"/>
              </a:rPr>
              <a:t> RAM</a:t>
            </a:r>
            <a:r>
              <a:rPr sz="2800" spc="745"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a:t>
            </a:r>
            <a:r>
              <a:rPr sz="2800"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4</a:t>
            </a:r>
            <a:r>
              <a:rPr sz="2800" spc="-10"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GB</a:t>
            </a:r>
            <a:r>
              <a:rPr sz="2800" spc="-10"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or above</a:t>
            </a:r>
            <a:endParaRPr sz="2800" dirty="0">
              <a:latin typeface="Microsoft Sans Serif" panose="020B0604020202020204"/>
              <a:cs typeface="Microsoft Sans Serif" panose="020B0604020202020204"/>
            </a:endParaRPr>
          </a:p>
          <a:p>
            <a:pPr marL="585470">
              <a:lnSpc>
                <a:spcPct val="100000"/>
              </a:lnSpc>
              <a:spcBef>
                <a:spcPts val="675"/>
              </a:spcBef>
            </a:pPr>
            <a:r>
              <a:rPr sz="2800" spc="5" dirty="0">
                <a:latin typeface="Microsoft Sans Serif" panose="020B0604020202020204"/>
                <a:cs typeface="Microsoft Sans Serif" panose="020B0604020202020204"/>
              </a:rPr>
              <a:t>Storage</a:t>
            </a:r>
            <a:r>
              <a:rPr sz="2800" spc="690"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a:t>
            </a:r>
            <a:r>
              <a:rPr sz="2800" spc="-10" dirty="0">
                <a:latin typeface="Microsoft Sans Serif" panose="020B0604020202020204"/>
                <a:cs typeface="Microsoft Sans Serif" panose="020B0604020202020204"/>
              </a:rPr>
              <a:t> </a:t>
            </a:r>
            <a:r>
              <a:rPr sz="2800" spc="5" dirty="0">
                <a:latin typeface="Microsoft Sans Serif" panose="020B0604020202020204"/>
                <a:cs typeface="Microsoft Sans Serif" panose="020B0604020202020204"/>
              </a:rPr>
              <a:t>10</a:t>
            </a:r>
            <a:r>
              <a:rPr sz="2800" spc="-10"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GB</a:t>
            </a:r>
            <a:r>
              <a:rPr sz="2800" spc="-5"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or</a:t>
            </a:r>
            <a:r>
              <a:rPr sz="2800" spc="-20" dirty="0">
                <a:latin typeface="Microsoft Sans Serif" panose="020B0604020202020204"/>
                <a:cs typeface="Microsoft Sans Serif" panose="020B0604020202020204"/>
              </a:rPr>
              <a:t> </a:t>
            </a:r>
            <a:r>
              <a:rPr sz="2800" dirty="0">
                <a:latin typeface="Microsoft Sans Serif" panose="020B0604020202020204"/>
                <a:cs typeface="Microsoft Sans Serif" panose="020B0604020202020204"/>
              </a:rPr>
              <a:t>above</a:t>
            </a:r>
            <a:endParaRPr sz="2800" dirty="0">
              <a:latin typeface="Microsoft Sans Serif" panose="020B0604020202020204"/>
              <a:cs typeface="Microsoft Sans Serif" panose="020B0604020202020204"/>
            </a:endParaRPr>
          </a:p>
        </p:txBody>
      </p:sp>
      <p:sp>
        <p:nvSpPr>
          <p:cNvPr id="5" name="object 5"/>
          <p:cNvSpPr txBox="1"/>
          <p:nvPr/>
        </p:nvSpPr>
        <p:spPr>
          <a:xfrm>
            <a:off x="11382502" y="6277762"/>
            <a:ext cx="124460" cy="238125"/>
          </a:xfrm>
          <a:prstGeom prst="rect">
            <a:avLst/>
          </a:prstGeom>
        </p:spPr>
        <p:txBody>
          <a:bodyPr vert="horz" wrap="square" lIns="0" tIns="12065" rIns="0" bIns="0" rtlCol="0">
            <a:spAutoFit/>
          </a:bodyPr>
          <a:lstStyle/>
          <a:p>
            <a:pPr marL="12700">
              <a:lnSpc>
                <a:spcPct val="100000"/>
              </a:lnSpc>
              <a:spcBef>
                <a:spcPts val="95"/>
              </a:spcBef>
            </a:pPr>
            <a:r>
              <a:rPr sz="1400" spc="-5" dirty="0">
                <a:latin typeface="Arial MT"/>
                <a:cs typeface="Arial MT"/>
              </a:rPr>
              <a:t>5</a:t>
            </a:r>
            <a:endParaRPr sz="1400">
              <a:latin typeface="Arial MT"/>
              <a:cs typeface="Arial MT"/>
            </a:endParaRPr>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9" y="74"/>
            <a:ext cx="7802880" cy="984885"/>
          </a:xfrm>
        </p:spPr>
        <p:txBody>
          <a:bodyPr/>
          <a:lstStyle/>
          <a:p>
            <a:pPr algn="ctr"/>
            <a:br>
              <a:rPr lang="en-IN" altLang="en-US" sz="3200" i="0" u="none" dirty="0">
                <a:latin typeface="Times New Roman" panose="02020603050405020304" charset="0"/>
                <a:cs typeface="Times New Roman" panose="02020603050405020304" charset="0"/>
              </a:rPr>
            </a:br>
            <a:r>
              <a:rPr lang="en-IN" altLang="en-US" sz="3200" i="0" u="sng" dirty="0">
                <a:latin typeface="Times New Roman" panose="02020603050405020304" charset="0"/>
                <a:cs typeface="Times New Roman" panose="02020603050405020304" charset="0"/>
              </a:rPr>
              <a:t>EXISTING SYSTEM</a:t>
            </a:r>
            <a:endParaRPr lang="en-IN" altLang="en-US" sz="3200" i="0" u="sng" dirty="0">
              <a:latin typeface="Times New Roman" panose="02020603050405020304" charset="0"/>
              <a:cs typeface="Times New Roman" panose="02020603050405020304" charset="0"/>
            </a:endParaRPr>
          </a:p>
        </p:txBody>
      </p:sp>
      <p:pic>
        <p:nvPicPr>
          <p:cNvPr id="5" name="Content Placeholder 4" descr="Screenshot (20)"/>
          <p:cNvPicPr>
            <a:picLocks noGrp="1" noChangeAspect="1"/>
          </p:cNvPicPr>
          <p:nvPr>
            <p:ph sz="half" idx="2"/>
          </p:nvPr>
        </p:nvPicPr>
        <p:blipFill>
          <a:blip r:embed="rId1"/>
          <a:stretch>
            <a:fillRect/>
          </a:stretch>
        </p:blipFill>
        <p:spPr>
          <a:xfrm>
            <a:off x="533400" y="1407795"/>
            <a:ext cx="11052175" cy="4748530"/>
          </a:xfrm>
          <a:prstGeom prst="rect">
            <a:avLst/>
          </a:prstGeom>
        </p:spPr>
      </p:pic>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10363200" cy="439420"/>
          </a:xfrm>
        </p:spPr>
        <p:txBody>
          <a:bodyPr>
            <a:noAutofit/>
          </a:bodyPr>
          <a:lstStyle/>
          <a:p>
            <a:pPr algn="ctr"/>
            <a:r>
              <a:rPr lang="en-IN" altLang="en-US" sz="3200" b="1" i="0" u="sng" dirty="0">
                <a:latin typeface="Times New Roman" panose="02020603050405020304" charset="0"/>
                <a:cs typeface="Times New Roman" panose="02020603050405020304" charset="0"/>
                <a:sym typeface="+mn-ea"/>
              </a:rPr>
              <a:t>EXISTING SYSTEM</a:t>
            </a:r>
            <a:endParaRPr lang="en-IN" altLang="en-US" sz="3200" b="1" dirty="0">
              <a:latin typeface="+mj-lt"/>
              <a:cs typeface="+mj-lt"/>
            </a:endParaRPr>
          </a:p>
        </p:txBody>
      </p:sp>
      <p:sp>
        <p:nvSpPr>
          <p:cNvPr id="3" name="Subtitle 2"/>
          <p:cNvSpPr>
            <a:spLocks noGrp="1"/>
          </p:cNvSpPr>
          <p:nvPr>
            <p:ph type="subTitle" idx="4"/>
          </p:nvPr>
        </p:nvSpPr>
        <p:spPr>
          <a:xfrm>
            <a:off x="709666" y="1407160"/>
            <a:ext cx="9838690" cy="4210050"/>
          </a:xfrm>
        </p:spPr>
        <p:txBody>
          <a:bodyPr>
            <a:noAutofit/>
          </a:bodyPr>
          <a:lstStyle/>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In this raw crop data is cleaned and augmented with metadata, facilitating easy training by converting relevant attributes to integers.</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Then the metadata is integrated into the dataset, replacing converted values, and irrelevant data is filtered out.</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Then this  dataset is then divided into training and testing data.</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After that build the model using Random Forest </a:t>
            </a:r>
            <a:r>
              <a:rPr lang="en-IN" altLang="en-US" sz="2400" dirty="0" err="1">
                <a:latin typeface="Times New Roman" panose="02020603050405020304" charset="0"/>
                <a:cs typeface="Times New Roman" panose="02020603050405020304" charset="0"/>
              </a:rPr>
              <a:t>maching</a:t>
            </a:r>
            <a:r>
              <a:rPr lang="en-IN" altLang="en-US" sz="2400" dirty="0">
                <a:latin typeface="Times New Roman" panose="02020603050405020304" charset="0"/>
                <a:cs typeface="Times New Roman" panose="02020603050405020304" charset="0"/>
              </a:rPr>
              <a:t> </a:t>
            </a:r>
            <a:r>
              <a:rPr lang="en-IN" altLang="en-US" sz="2400" dirty="0" err="1">
                <a:latin typeface="Times New Roman" panose="02020603050405020304" charset="0"/>
                <a:cs typeface="Times New Roman" panose="02020603050405020304" charset="0"/>
              </a:rPr>
              <a:t>learing</a:t>
            </a:r>
            <a:r>
              <a:rPr lang="en-IN" altLang="en-US" sz="2400" dirty="0">
                <a:latin typeface="Times New Roman" panose="02020603050405020304" charset="0"/>
                <a:cs typeface="Times New Roman" panose="02020603050405020304" charset="0"/>
              </a:rPr>
              <a:t> algorithm</a:t>
            </a:r>
            <a:endParaRPr lang="en-IN" altLang="en-US" sz="2400" dirty="0">
              <a:latin typeface="Times New Roman" panose="02020603050405020304" charset="0"/>
              <a:cs typeface="Times New Roman" panose="02020603050405020304" charset="0"/>
            </a:endParaRPr>
          </a:p>
          <a:p>
            <a:pPr indent="0" algn="just">
              <a:buFont typeface="Wingdings" panose="05000000000000000000" charset="0"/>
              <a:buNone/>
            </a:pPr>
            <a:endParaRPr lang="en-IN" altLang="en-US" sz="24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5930" y="0"/>
            <a:ext cx="7963535" cy="762635"/>
          </a:xfrm>
        </p:spPr>
        <p:txBody>
          <a:bodyPr>
            <a:noAutofit/>
          </a:bodyPr>
          <a:lstStyle/>
          <a:p>
            <a:pPr algn="ctr"/>
            <a:r>
              <a:rPr lang="en-IN" altLang="en-US" sz="3200" i="0">
                <a:latin typeface="Calisto MT" panose="02040603050505030304" charset="0"/>
                <a:cs typeface="Calisto MT" panose="02040603050505030304" charset="0"/>
              </a:rPr>
              <a:t>PROPOSED SYSTEM</a:t>
            </a:r>
            <a:r>
              <a:rPr lang="en-IN" altLang="en-US" sz="4400" i="0"/>
              <a:t> </a:t>
            </a:r>
            <a:endParaRPr lang="en-IN" altLang="en-US" sz="4400" i="0"/>
          </a:p>
        </p:txBody>
      </p:sp>
      <p:pic>
        <p:nvPicPr>
          <p:cNvPr id="5" name="Content Placeholder 4" descr="Skin-disease-classification"/>
          <p:cNvPicPr>
            <a:picLocks noGrp="1" noChangeAspect="1"/>
          </p:cNvPicPr>
          <p:nvPr>
            <p:ph sz="half" idx="2"/>
          </p:nvPr>
        </p:nvPicPr>
        <p:blipFill>
          <a:blip r:embed="rId1"/>
          <a:stretch>
            <a:fillRect/>
          </a:stretch>
        </p:blipFill>
        <p:spPr>
          <a:xfrm>
            <a:off x="721995" y="1295400"/>
            <a:ext cx="10810240" cy="4885055"/>
          </a:xfrm>
          <a:prstGeom prst="rect">
            <a:avLst/>
          </a:prstGeom>
        </p:spPr>
      </p:pic>
      <p:sp>
        <p:nvSpPr>
          <p:cNvPr id="3" name="Slide Number Placeholder 2"/>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2" cstate="print"/>
          <a:stretch>
            <a:fillRect/>
          </a:stretch>
        </p:blipFill>
        <p:spPr>
          <a:xfrm>
            <a:off x="10610088" y="33528"/>
            <a:ext cx="1530096" cy="10607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228600"/>
            <a:ext cx="10363200" cy="439420"/>
          </a:xfrm>
        </p:spPr>
        <p:txBody>
          <a:bodyPr>
            <a:noAutofit/>
          </a:bodyPr>
          <a:lstStyle/>
          <a:p>
            <a:pPr algn="ctr"/>
            <a:r>
              <a:rPr lang="en-IN" altLang="en-US" sz="3200" b="1" i="0" u="sng" dirty="0">
                <a:latin typeface="Calisto MT" panose="02040603050505030304" charset="0"/>
                <a:cs typeface="Calisto MT" panose="02040603050505030304" charset="0"/>
                <a:sym typeface="+mn-ea"/>
              </a:rPr>
              <a:t>PROPOSED SYSTEM</a:t>
            </a:r>
            <a:r>
              <a:rPr lang="en-IN" altLang="en-US" sz="3200" b="1" i="0" u="sng" dirty="0">
                <a:sym typeface="+mn-ea"/>
              </a:rPr>
              <a:t> </a:t>
            </a:r>
            <a:endParaRPr lang="en-IN" altLang="en-US" sz="3200" b="1" i="0" u="sng" dirty="0">
              <a:latin typeface="+mj-lt"/>
              <a:cs typeface="+mj-lt"/>
            </a:endParaRPr>
          </a:p>
        </p:txBody>
      </p:sp>
      <p:sp>
        <p:nvSpPr>
          <p:cNvPr id="3" name="Subtitle 2"/>
          <p:cNvSpPr>
            <a:spLocks noGrp="1"/>
          </p:cNvSpPr>
          <p:nvPr>
            <p:ph type="subTitle" idx="4"/>
          </p:nvPr>
        </p:nvSpPr>
        <p:spPr>
          <a:xfrm>
            <a:off x="771398" y="940675"/>
            <a:ext cx="9838690" cy="5867400"/>
          </a:xfrm>
        </p:spPr>
        <p:txBody>
          <a:bodyPr>
            <a:noAutofit/>
          </a:bodyPr>
          <a:lstStyle/>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This proposed system aims to employ </a:t>
            </a:r>
            <a:r>
              <a:rPr lang="en-IN" altLang="en-US" sz="2400" dirty="0" err="1">
                <a:latin typeface="Times New Roman" panose="02020603050405020304" charset="0"/>
                <a:cs typeface="Times New Roman" panose="02020603050405020304" charset="0"/>
              </a:rPr>
              <a:t>ResNet</a:t>
            </a:r>
            <a:r>
              <a:rPr lang="en-IN" altLang="en-US" sz="2400" dirty="0">
                <a:latin typeface="Times New Roman" panose="02020603050405020304" charset="0"/>
                <a:cs typeface="Times New Roman" panose="02020603050405020304" charset="0"/>
              </a:rPr>
              <a:t> algorithm for automating computer-based diagnostics of plant diseases to mitigate agricultural risks.</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It addresses the various symptoms and appearances of plant diseases poses a significant challenge.</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In </a:t>
            </a:r>
            <a:r>
              <a:rPr lang="en-IN" altLang="en-US" sz="2400" dirty="0" err="1">
                <a:latin typeface="Times New Roman" panose="02020603050405020304" charset="0"/>
                <a:cs typeface="Times New Roman" panose="02020603050405020304" charset="0"/>
              </a:rPr>
              <a:t>ResNet</a:t>
            </a:r>
            <a:r>
              <a:rPr lang="en-IN" altLang="en-US" sz="2400" dirty="0">
                <a:latin typeface="Times New Roman" panose="02020603050405020304" charset="0"/>
                <a:cs typeface="Times New Roman" panose="02020603050405020304" charset="0"/>
              </a:rPr>
              <a:t>-based approach utilizing deep convolutional neural networks (CNNs) is adopted for diagnosing plant diseases.</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sz="2400" dirty="0">
                <a:latin typeface="Times New Roman" panose="02020603050405020304" charset="0"/>
                <a:cs typeface="Times New Roman" panose="02020603050405020304" charset="0"/>
              </a:rPr>
              <a:t>The uploaded images of affected plants undergo </a:t>
            </a:r>
            <a:r>
              <a:rPr lang="en-IN" altLang="en-US" sz="2400" dirty="0" err="1">
                <a:latin typeface="Times New Roman" panose="02020603050405020304" charset="0"/>
                <a:cs typeface="Times New Roman" panose="02020603050405020304" charset="0"/>
              </a:rPr>
              <a:t>ResNet</a:t>
            </a:r>
            <a:r>
              <a:rPr lang="en-IN" altLang="en-US" sz="2400" dirty="0">
                <a:latin typeface="Times New Roman" panose="02020603050405020304" charset="0"/>
                <a:cs typeface="Times New Roman" panose="02020603050405020304" charset="0"/>
              </a:rPr>
              <a:t>-based analysis for feature extraction and disease classification.</a:t>
            </a: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a:p>
            <a:pPr marL="285750" indent="-285750" algn="just">
              <a:buFont typeface="Wingdings" panose="05000000000000000000" charset="0"/>
              <a:buChar char="Ø"/>
            </a:pPr>
            <a:endParaRPr lang="en-IN" altLang="en-US" sz="2400" dirty="0">
              <a:latin typeface="Times New Roman" panose="02020603050405020304" charset="0"/>
              <a:cs typeface="Times New Roman" panose="02020603050405020304" charset="0"/>
            </a:endParaRPr>
          </a:p>
        </p:txBody>
      </p:sp>
      <p:sp>
        <p:nvSpPr>
          <p:cNvPr id="4" name="Slide Number Placeholder 3"/>
          <p:cNvSpPr>
            <a:spLocks noGrp="1"/>
          </p:cNvSpPr>
          <p:nvPr>
            <p:ph type="sldNum" sz="quarter" idx="7"/>
          </p:nvPr>
        </p:nvSpPr>
        <p:spPr/>
        <p:txBody>
          <a:bodyPr/>
          <a:lstStyle/>
          <a:p>
            <a:pPr marL="38100">
              <a:lnSpc>
                <a:spcPts val="1640"/>
              </a:lnSpc>
            </a:pPr>
            <a:fld id="{81D60167-4931-47E6-BA6A-407CBD079E47}" type="slidenum">
              <a:rPr spc="-5" dirty="0"/>
            </a:fld>
            <a:endParaRPr spc="-5" dirty="0"/>
          </a:p>
        </p:txBody>
      </p:sp>
      <p:pic>
        <p:nvPicPr>
          <p:cNvPr id="11" name="object 11"/>
          <p:cNvPicPr/>
          <p:nvPr/>
        </p:nvPicPr>
        <p:blipFill>
          <a:blip r:embed="rId1" cstate="print"/>
          <a:stretch>
            <a:fillRect/>
          </a:stretch>
        </p:blipFill>
        <p:spPr>
          <a:xfrm>
            <a:off x="10610088" y="33528"/>
            <a:ext cx="1530096" cy="106070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6913</Words>
  <Application>WPS Presentation</Application>
  <PresentationFormat>Widescreen</PresentationFormat>
  <Paragraphs>262</Paragraphs>
  <Slides>33</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33</vt:i4>
      </vt:variant>
    </vt:vector>
  </HeadingPairs>
  <TitlesOfParts>
    <vt:vector size="53" baseType="lpstr">
      <vt:lpstr>Arial</vt:lpstr>
      <vt:lpstr>SimSun</vt:lpstr>
      <vt:lpstr>Wingdings</vt:lpstr>
      <vt:lpstr>Cambria</vt:lpstr>
      <vt:lpstr>Arial MT</vt:lpstr>
      <vt:lpstr>Times New Roman</vt:lpstr>
      <vt:lpstr>Times New Roman</vt:lpstr>
      <vt:lpstr>Arial</vt:lpstr>
      <vt:lpstr>Microsoft Sans Serif</vt:lpstr>
      <vt:lpstr>Wingdings</vt:lpstr>
      <vt:lpstr>Wingdings</vt:lpstr>
      <vt:lpstr>Calisto MT</vt:lpstr>
      <vt:lpstr>Aptos</vt:lpstr>
      <vt:lpstr>Segoe Print</vt:lpstr>
      <vt:lpstr>Microsoft YaHei</vt:lpstr>
      <vt:lpstr>Arial Unicode MS</vt:lpstr>
      <vt:lpstr>Aptos Display</vt:lpstr>
      <vt:lpstr>Calibri</vt:lpstr>
      <vt:lpstr>Algerian</vt:lpstr>
      <vt:lpstr>Office Theme</vt:lpstr>
      <vt:lpstr>Plant Disease Detection using Machine learning  &amp;Image Processing</vt:lpstr>
      <vt:lpstr>CONTENTS</vt:lpstr>
      <vt:lpstr>PowerPoint 演示文稿</vt:lpstr>
      <vt:lpstr>INTRODUCTION</vt:lpstr>
      <vt:lpstr>SOFTWARE REQUIREMENTS SPECIFICATION</vt:lpstr>
      <vt:lpstr> EXISTING SYSTEM</vt:lpstr>
      <vt:lpstr>EXISTING SYSTEM</vt:lpstr>
      <vt:lpstr>PROPOSED SYSTEM </vt:lpstr>
      <vt:lpstr>PROPOSED SYSTEM </vt:lpstr>
      <vt:lpstr>PROPOSED SYSTEM </vt:lpstr>
      <vt:lpstr>Advantages of CNN</vt:lpstr>
      <vt:lpstr>ROC CURVE</vt:lpstr>
      <vt:lpstr>  An ROC curve (receiver operating characteristic curve) is a graph showing the performance of a classification model at all classification thresholds. This curve plots two parameters:      True Positive Rate     False Positive Rate  True Positive Rate (TPR) is a synonym for recall and is therefore defined as follows:  TPR=        TP                TP+FN  FPR=       FP               FP+TN</vt:lpstr>
      <vt:lpstr>PowerPoint 演示文稿</vt:lpstr>
      <vt:lpstr>PowerPoint 演示文稿</vt:lpstr>
      <vt:lpstr>PowerPoint 演示文稿</vt:lpstr>
      <vt:lpstr>Difference </vt:lpstr>
      <vt:lpstr>Output</vt:lpstr>
      <vt:lpstr>Output</vt:lpstr>
      <vt:lpstr>Output</vt:lpstr>
      <vt:lpstr>Output</vt:lpstr>
      <vt:lpstr>Output</vt:lpstr>
      <vt:lpstr>Output</vt:lpstr>
      <vt:lpstr>Output</vt:lpstr>
      <vt:lpstr>Output</vt:lpstr>
      <vt:lpstr>PROPOSED FEATURES</vt:lpstr>
      <vt:lpstr>Output</vt:lpstr>
      <vt:lpstr>Output</vt:lpstr>
      <vt:lpstr>Output</vt:lpstr>
      <vt:lpstr>Output</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Detection in Plants using Machine learning  &amp;Image Processing</dc:title>
  <dc:creator/>
  <cp:lastModifiedBy>sajuv</cp:lastModifiedBy>
  <cp:revision>35</cp:revision>
  <dcterms:created xsi:type="dcterms:W3CDTF">2023-11-28T20:15:00Z</dcterms:created>
  <dcterms:modified xsi:type="dcterms:W3CDTF">2024-05-10T09:29:14Z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2023-10-28T12:30:00Z</vt:filetime>
  </property>
  <property fmtid="{D5CDD505-2E9C-101B-9397-08002B2CF9AE}" pid="3" name="Creator">
    <vt:lpwstr>Microsoft® PowerPoint® 2016</vt:lpwstr>
  </property>
  <property fmtid="{D5CDD505-2E9C-101B-9397-08002B2CF9AE}" pid="4" name="LastSaved">
    <vt:filetime>2023-12-01T12:30:00Z</vt:filetime>
  </property>
  <property fmtid="{D5CDD505-2E9C-101B-9397-08002B2CF9AE}" pid="5" name="ICV">
    <vt:lpwstr>C61989EBAA5945A68D8A5BA90B5B90F5_12</vt:lpwstr>
  </property>
  <property fmtid="{D5CDD505-2E9C-101B-9397-08002B2CF9AE}" pid="6" name="KSOProductBuildVer">
    <vt:lpwstr>1033-12.2.0.16909</vt:lpwstr>
  </property>
</Properties>
</file>